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54" r:id="rId1"/>
  </p:sldMasterIdLst>
  <p:notesMasterIdLst>
    <p:notesMasterId r:id="rId43"/>
  </p:notesMasterIdLst>
  <p:sldIdLst>
    <p:sldId id="256" r:id="rId2"/>
    <p:sldId id="261" r:id="rId3"/>
    <p:sldId id="262" r:id="rId4"/>
    <p:sldId id="285" r:id="rId5"/>
    <p:sldId id="286" r:id="rId6"/>
    <p:sldId id="257" r:id="rId7"/>
    <p:sldId id="258" r:id="rId8"/>
    <p:sldId id="305" r:id="rId9"/>
    <p:sldId id="288" r:id="rId10"/>
    <p:sldId id="264" r:id="rId11"/>
    <p:sldId id="293" r:id="rId12"/>
    <p:sldId id="304" r:id="rId13"/>
    <p:sldId id="266" r:id="rId14"/>
    <p:sldId id="295" r:id="rId15"/>
    <p:sldId id="290" r:id="rId16"/>
    <p:sldId id="296" r:id="rId17"/>
    <p:sldId id="294" r:id="rId18"/>
    <p:sldId id="300" r:id="rId19"/>
    <p:sldId id="297" r:id="rId20"/>
    <p:sldId id="298" r:id="rId21"/>
    <p:sldId id="307" r:id="rId22"/>
    <p:sldId id="301" r:id="rId23"/>
    <p:sldId id="265" r:id="rId24"/>
    <p:sldId id="268" r:id="rId25"/>
    <p:sldId id="270" r:id="rId26"/>
    <p:sldId id="271" r:id="rId27"/>
    <p:sldId id="306" r:id="rId28"/>
    <p:sldId id="287" r:id="rId29"/>
    <p:sldId id="260" r:id="rId30"/>
    <p:sldId id="282" r:id="rId31"/>
    <p:sldId id="272" r:id="rId32"/>
    <p:sldId id="273" r:id="rId33"/>
    <p:sldId id="274" r:id="rId34"/>
    <p:sldId id="283" r:id="rId35"/>
    <p:sldId id="275" r:id="rId36"/>
    <p:sldId id="277" r:id="rId37"/>
    <p:sldId id="278" r:id="rId38"/>
    <p:sldId id="302" r:id="rId39"/>
    <p:sldId id="281" r:id="rId40"/>
    <p:sldId id="303" r:id="rId41"/>
    <p:sldId id="289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B8D4"/>
    <a:srgbClr val="8462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E1593A-A749-5240-A47F-D105F1E36A42}" v="59" dt="2025-06-09T20:55:45.617"/>
    <p1510:client id="{A18512F7-1672-4839-8827-7F0A625B7A3B}" v="618" dt="2025-06-09T05:14:18.0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94"/>
    <p:restoredTop sz="94694"/>
  </p:normalViewPr>
  <p:slideViewPr>
    <p:cSldViewPr snapToGrid="0">
      <p:cViewPr>
        <p:scale>
          <a:sx n="128" d="100"/>
          <a:sy n="128" d="100"/>
        </p:scale>
        <p:origin x="312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iming Ren" userId="5a4bb87f6173ea24" providerId="LiveId" clId="{08E1593A-A749-5240-A47F-D105F1E36A42}"/>
    <pc:docChg chg="undo custSel addSld delSld modSld sldOrd">
      <pc:chgData name="Weiming Ren" userId="5a4bb87f6173ea24" providerId="LiveId" clId="{08E1593A-A749-5240-A47F-D105F1E36A42}" dt="2025-06-09T21:02:25.797" v="4752" actId="1076"/>
      <pc:docMkLst>
        <pc:docMk/>
      </pc:docMkLst>
      <pc:sldChg chg="addSp modSp mod">
        <pc:chgData name="Weiming Ren" userId="5a4bb87f6173ea24" providerId="LiveId" clId="{08E1593A-A749-5240-A47F-D105F1E36A42}" dt="2025-06-09T21:02:25.797" v="4752" actId="1076"/>
        <pc:sldMkLst>
          <pc:docMk/>
          <pc:sldMk cId="375803279" sldId="260"/>
        </pc:sldMkLst>
        <pc:spChg chg="add mod">
          <ac:chgData name="Weiming Ren" userId="5a4bb87f6173ea24" providerId="LiveId" clId="{08E1593A-A749-5240-A47F-D105F1E36A42}" dt="2025-06-09T21:02:25.797" v="4752" actId="1076"/>
          <ac:spMkLst>
            <pc:docMk/>
            <pc:sldMk cId="375803279" sldId="260"/>
            <ac:spMk id="6" creationId="{15CB4A89-0E96-2EAA-4AF5-F63C700744CF}"/>
          </ac:spMkLst>
        </pc:spChg>
      </pc:sldChg>
      <pc:sldChg chg="addSp delSp modSp mod">
        <pc:chgData name="Weiming Ren" userId="5a4bb87f6173ea24" providerId="LiveId" clId="{08E1593A-A749-5240-A47F-D105F1E36A42}" dt="2025-06-09T17:36:42.468" v="687" actId="113"/>
        <pc:sldMkLst>
          <pc:docMk/>
          <pc:sldMk cId="2678213049" sldId="272"/>
        </pc:sldMkLst>
        <pc:spChg chg="del mod">
          <ac:chgData name="Weiming Ren" userId="5a4bb87f6173ea24" providerId="LiveId" clId="{08E1593A-A749-5240-A47F-D105F1E36A42}" dt="2025-06-09T17:26:50.281" v="271" actId="478"/>
          <ac:spMkLst>
            <pc:docMk/>
            <pc:sldMk cId="2678213049" sldId="272"/>
            <ac:spMk id="3" creationId="{D5976962-8CE2-CE9D-DC47-62F1B4E23AC2}"/>
          </ac:spMkLst>
        </pc:spChg>
        <pc:spChg chg="del mod">
          <ac:chgData name="Weiming Ren" userId="5a4bb87f6173ea24" providerId="LiveId" clId="{08E1593A-A749-5240-A47F-D105F1E36A42}" dt="2025-06-09T17:26:49.147" v="270" actId="478"/>
          <ac:spMkLst>
            <pc:docMk/>
            <pc:sldMk cId="2678213049" sldId="272"/>
            <ac:spMk id="10" creationId="{95213ECC-E21D-EE9F-BF6D-81D26F4D7EB8}"/>
          </ac:spMkLst>
        </pc:spChg>
        <pc:spChg chg="add mod">
          <ac:chgData name="Weiming Ren" userId="5a4bb87f6173ea24" providerId="LiveId" clId="{08E1593A-A749-5240-A47F-D105F1E36A42}" dt="2025-06-09T17:36:42.468" v="687" actId="113"/>
          <ac:spMkLst>
            <pc:docMk/>
            <pc:sldMk cId="2678213049" sldId="272"/>
            <ac:spMk id="11" creationId="{0DB53BDC-4958-D153-AA4C-8EE86A533E0C}"/>
          </ac:spMkLst>
        </pc:spChg>
        <pc:picChg chg="add del mod">
          <ac:chgData name="Weiming Ren" userId="5a4bb87f6173ea24" providerId="LiveId" clId="{08E1593A-A749-5240-A47F-D105F1E36A42}" dt="2025-06-09T17:26:47.886" v="269" actId="478"/>
          <ac:picMkLst>
            <pc:docMk/>
            <pc:sldMk cId="2678213049" sldId="272"/>
            <ac:picMk id="7" creationId="{540EE6C8-5CDD-3FF6-CA28-3793AEC1F37A}"/>
          </ac:picMkLst>
        </pc:picChg>
        <pc:picChg chg="add mod">
          <ac:chgData name="Weiming Ren" userId="5a4bb87f6173ea24" providerId="LiveId" clId="{08E1593A-A749-5240-A47F-D105F1E36A42}" dt="2025-06-09T17:24:12.112" v="266"/>
          <ac:picMkLst>
            <pc:docMk/>
            <pc:sldMk cId="2678213049" sldId="272"/>
            <ac:picMk id="8" creationId="{840552B4-CD8E-9BB4-8C53-20166C73A690}"/>
          </ac:picMkLst>
        </pc:picChg>
        <pc:picChg chg="del mod modCrop">
          <ac:chgData name="Weiming Ren" userId="5a4bb87f6173ea24" providerId="LiveId" clId="{08E1593A-A749-5240-A47F-D105F1E36A42}" dt="2025-06-09T17:26:47.321" v="268" actId="478"/>
          <ac:picMkLst>
            <pc:docMk/>
            <pc:sldMk cId="2678213049" sldId="272"/>
            <ac:picMk id="14" creationId="{191B669B-15F4-7FC3-2C6D-946E16B49283}"/>
          </ac:picMkLst>
        </pc:picChg>
      </pc:sldChg>
      <pc:sldChg chg="addSp modSp mod">
        <pc:chgData name="Weiming Ren" userId="5a4bb87f6173ea24" providerId="LiveId" clId="{08E1593A-A749-5240-A47F-D105F1E36A42}" dt="2025-06-09T20:48:44.638" v="3880" actId="113"/>
        <pc:sldMkLst>
          <pc:docMk/>
          <pc:sldMk cId="1307964845" sldId="273"/>
        </pc:sldMkLst>
        <pc:spChg chg="mod">
          <ac:chgData name="Weiming Ren" userId="5a4bb87f6173ea24" providerId="LiveId" clId="{08E1593A-A749-5240-A47F-D105F1E36A42}" dt="2025-06-09T20:48:44.638" v="3880" actId="113"/>
          <ac:spMkLst>
            <pc:docMk/>
            <pc:sldMk cId="1307964845" sldId="273"/>
            <ac:spMk id="3" creationId="{18251AD3-CD48-D04D-7E0F-91A86BDD9E01}"/>
          </ac:spMkLst>
        </pc:spChg>
        <pc:picChg chg="add mod">
          <ac:chgData name="Weiming Ren" userId="5a4bb87f6173ea24" providerId="LiveId" clId="{08E1593A-A749-5240-A47F-D105F1E36A42}" dt="2025-06-09T20:31:28.683" v="3116" actId="1076"/>
          <ac:picMkLst>
            <pc:docMk/>
            <pc:sldMk cId="1307964845" sldId="273"/>
            <ac:picMk id="7" creationId="{561CB78E-3477-6E38-A6E3-C3E6C8BFB4A6}"/>
          </ac:picMkLst>
        </pc:picChg>
      </pc:sldChg>
      <pc:sldChg chg="addSp modSp mod">
        <pc:chgData name="Weiming Ren" userId="5a4bb87f6173ea24" providerId="LiveId" clId="{08E1593A-A749-5240-A47F-D105F1E36A42}" dt="2025-06-09T18:44:55.944" v="842" actId="14100"/>
        <pc:sldMkLst>
          <pc:docMk/>
          <pc:sldMk cId="2392186612" sldId="274"/>
        </pc:sldMkLst>
        <pc:spChg chg="mod">
          <ac:chgData name="Weiming Ren" userId="5a4bb87f6173ea24" providerId="LiveId" clId="{08E1593A-A749-5240-A47F-D105F1E36A42}" dt="2025-06-09T18:44:55.944" v="842" actId="14100"/>
          <ac:spMkLst>
            <pc:docMk/>
            <pc:sldMk cId="2392186612" sldId="274"/>
            <ac:spMk id="3" creationId="{C10D8FE0-85F5-F09E-989F-BF391BBC44D8}"/>
          </ac:spMkLst>
        </pc:spChg>
        <pc:picChg chg="add mod modCrop">
          <ac:chgData name="Weiming Ren" userId="5a4bb87f6173ea24" providerId="LiveId" clId="{08E1593A-A749-5240-A47F-D105F1E36A42}" dt="2025-06-09T18:42:41.850" v="777" actId="1076"/>
          <ac:picMkLst>
            <pc:docMk/>
            <pc:sldMk cId="2392186612" sldId="274"/>
            <ac:picMk id="7" creationId="{2DD643B4-6FFF-8C38-F81E-45C1D27A155D}"/>
          </ac:picMkLst>
        </pc:picChg>
        <pc:picChg chg="add mod">
          <ac:chgData name="Weiming Ren" userId="5a4bb87f6173ea24" providerId="LiveId" clId="{08E1593A-A749-5240-A47F-D105F1E36A42}" dt="2025-06-09T18:43:55.358" v="839" actId="1076"/>
          <ac:picMkLst>
            <pc:docMk/>
            <pc:sldMk cId="2392186612" sldId="274"/>
            <ac:picMk id="9" creationId="{02877400-37D1-5C38-D926-2994939258F2}"/>
          </ac:picMkLst>
        </pc:picChg>
      </pc:sldChg>
      <pc:sldChg chg="modSp mod">
        <pc:chgData name="Weiming Ren" userId="5a4bb87f6173ea24" providerId="LiveId" clId="{08E1593A-A749-5240-A47F-D105F1E36A42}" dt="2025-06-09T19:58:49.932" v="3079" actId="20577"/>
        <pc:sldMkLst>
          <pc:docMk/>
          <pc:sldMk cId="2791574641" sldId="275"/>
        </pc:sldMkLst>
        <pc:spChg chg="mod">
          <ac:chgData name="Weiming Ren" userId="5a4bb87f6173ea24" providerId="LiveId" clId="{08E1593A-A749-5240-A47F-D105F1E36A42}" dt="2025-06-09T19:58:49.932" v="3079" actId="20577"/>
          <ac:spMkLst>
            <pc:docMk/>
            <pc:sldMk cId="2791574641" sldId="275"/>
            <ac:spMk id="3" creationId="{BA848058-DD1C-88A1-D134-00EAAE583361}"/>
          </ac:spMkLst>
        </pc:spChg>
      </pc:sldChg>
      <pc:sldChg chg="modSp mod">
        <pc:chgData name="Weiming Ren" userId="5a4bb87f6173ea24" providerId="LiveId" clId="{08E1593A-A749-5240-A47F-D105F1E36A42}" dt="2025-06-09T20:51:09.990" v="4268" actId="20577"/>
        <pc:sldMkLst>
          <pc:docMk/>
          <pc:sldMk cId="243293930" sldId="276"/>
        </pc:sldMkLst>
        <pc:spChg chg="mod">
          <ac:chgData name="Weiming Ren" userId="5a4bb87f6173ea24" providerId="LiveId" clId="{08E1593A-A749-5240-A47F-D105F1E36A42}" dt="2025-06-09T20:51:09.990" v="4268" actId="20577"/>
          <ac:spMkLst>
            <pc:docMk/>
            <pc:sldMk cId="243293930" sldId="276"/>
            <ac:spMk id="3" creationId="{34320AA8-B36C-DC61-2BD3-E7091042C42E}"/>
          </ac:spMkLst>
        </pc:spChg>
      </pc:sldChg>
      <pc:sldChg chg="addSp delSp modSp mod">
        <pc:chgData name="Weiming Ren" userId="5a4bb87f6173ea24" providerId="LiveId" clId="{08E1593A-A749-5240-A47F-D105F1E36A42}" dt="2025-06-09T19:32:00.533" v="2128" actId="1076"/>
        <pc:sldMkLst>
          <pc:docMk/>
          <pc:sldMk cId="2281761393" sldId="277"/>
        </pc:sldMkLst>
        <pc:spChg chg="del">
          <ac:chgData name="Weiming Ren" userId="5a4bb87f6173ea24" providerId="LiveId" clId="{08E1593A-A749-5240-A47F-D105F1E36A42}" dt="2025-06-09T18:53:06.151" v="1008"/>
          <ac:spMkLst>
            <pc:docMk/>
            <pc:sldMk cId="2281761393" sldId="277"/>
            <ac:spMk id="3" creationId="{B645B828-136D-98A1-43F6-212386A32494}"/>
          </ac:spMkLst>
        </pc:spChg>
        <pc:spChg chg="add mod">
          <ac:chgData name="Weiming Ren" userId="5a4bb87f6173ea24" providerId="LiveId" clId="{08E1593A-A749-5240-A47F-D105F1E36A42}" dt="2025-06-09T19:24:37.836" v="1923" actId="1076"/>
          <ac:spMkLst>
            <pc:docMk/>
            <pc:sldMk cId="2281761393" sldId="277"/>
            <ac:spMk id="8" creationId="{F7A97E23-1B4F-CBEE-3473-CF30915E126A}"/>
          </ac:spMkLst>
        </pc:spChg>
        <pc:spChg chg="add mod">
          <ac:chgData name="Weiming Ren" userId="5a4bb87f6173ea24" providerId="LiveId" clId="{08E1593A-A749-5240-A47F-D105F1E36A42}" dt="2025-06-09T19:24:37.836" v="1923" actId="1076"/>
          <ac:spMkLst>
            <pc:docMk/>
            <pc:sldMk cId="2281761393" sldId="277"/>
            <ac:spMk id="9" creationId="{9C2E15BA-7B5C-8249-F8AE-D8EFAED8FD15}"/>
          </ac:spMkLst>
        </pc:spChg>
        <pc:spChg chg="add mod">
          <ac:chgData name="Weiming Ren" userId="5a4bb87f6173ea24" providerId="LiveId" clId="{08E1593A-A749-5240-A47F-D105F1E36A42}" dt="2025-06-09T18:56:51.464" v="1043" actId="1076"/>
          <ac:spMkLst>
            <pc:docMk/>
            <pc:sldMk cId="2281761393" sldId="277"/>
            <ac:spMk id="10" creationId="{45851373-E01A-35CC-94EC-B48B8E58D03D}"/>
          </ac:spMkLst>
        </pc:spChg>
        <pc:spChg chg="add mod">
          <ac:chgData name="Weiming Ren" userId="5a4bb87f6173ea24" providerId="LiveId" clId="{08E1593A-A749-5240-A47F-D105F1E36A42}" dt="2025-06-09T19:32:00.533" v="2128" actId="1076"/>
          <ac:spMkLst>
            <pc:docMk/>
            <pc:sldMk cId="2281761393" sldId="277"/>
            <ac:spMk id="11" creationId="{A007AEB3-3170-5CFE-7ADE-D659E9E900F3}"/>
          </ac:spMkLst>
        </pc:spChg>
        <pc:picChg chg="add mod">
          <ac:chgData name="Weiming Ren" userId="5a4bb87f6173ea24" providerId="LiveId" clId="{08E1593A-A749-5240-A47F-D105F1E36A42}" dt="2025-06-09T19:24:37.836" v="1923" actId="1076"/>
          <ac:picMkLst>
            <pc:docMk/>
            <pc:sldMk cId="2281761393" sldId="277"/>
            <ac:picMk id="7" creationId="{C5D694FC-7940-DE70-8082-D345E4CB4B53}"/>
          </ac:picMkLst>
        </pc:picChg>
      </pc:sldChg>
      <pc:sldChg chg="addSp delSp modSp mod">
        <pc:chgData name="Weiming Ren" userId="5a4bb87f6173ea24" providerId="LiveId" clId="{08E1593A-A749-5240-A47F-D105F1E36A42}" dt="2025-06-09T19:34:19.133" v="2363" actId="20577"/>
        <pc:sldMkLst>
          <pc:docMk/>
          <pc:sldMk cId="1885800292" sldId="278"/>
        </pc:sldMkLst>
        <pc:spChg chg="del">
          <ac:chgData name="Weiming Ren" userId="5a4bb87f6173ea24" providerId="LiveId" clId="{08E1593A-A749-5240-A47F-D105F1E36A42}" dt="2025-06-09T19:20:29.421" v="1847" actId="478"/>
          <ac:spMkLst>
            <pc:docMk/>
            <pc:sldMk cId="1885800292" sldId="278"/>
            <ac:spMk id="3" creationId="{78464123-EAC9-C69C-457F-92695B80A5BA}"/>
          </ac:spMkLst>
        </pc:spChg>
        <pc:spChg chg="add mod">
          <ac:chgData name="Weiming Ren" userId="5a4bb87f6173ea24" providerId="LiveId" clId="{08E1593A-A749-5240-A47F-D105F1E36A42}" dt="2025-06-09T19:25:25.518" v="1936" actId="1037"/>
          <ac:spMkLst>
            <pc:docMk/>
            <pc:sldMk cId="1885800292" sldId="278"/>
            <ac:spMk id="7" creationId="{04162958-21B4-9972-135B-6110E09D7B95}"/>
          </ac:spMkLst>
        </pc:spChg>
        <pc:spChg chg="add mod">
          <ac:chgData name="Weiming Ren" userId="5a4bb87f6173ea24" providerId="LiveId" clId="{08E1593A-A749-5240-A47F-D105F1E36A42}" dt="2025-06-09T19:25:25.518" v="1936" actId="1037"/>
          <ac:spMkLst>
            <pc:docMk/>
            <pc:sldMk cId="1885800292" sldId="278"/>
            <ac:spMk id="8" creationId="{D56D6406-B14D-720E-578E-1DCFD69FAC81}"/>
          </ac:spMkLst>
        </pc:spChg>
        <pc:spChg chg="add mod">
          <ac:chgData name="Weiming Ren" userId="5a4bb87f6173ea24" providerId="LiveId" clId="{08E1593A-A749-5240-A47F-D105F1E36A42}" dt="2025-06-09T19:34:19.133" v="2363" actId="20577"/>
          <ac:spMkLst>
            <pc:docMk/>
            <pc:sldMk cId="1885800292" sldId="278"/>
            <ac:spMk id="10" creationId="{CB968E77-114A-E4F1-BB70-C82BBC3B398B}"/>
          </ac:spMkLst>
        </pc:spChg>
        <pc:picChg chg="add del mod">
          <ac:chgData name="Weiming Ren" userId="5a4bb87f6173ea24" providerId="LiveId" clId="{08E1593A-A749-5240-A47F-D105F1E36A42}" dt="2025-06-09T19:24:55.504" v="1925" actId="478"/>
          <ac:picMkLst>
            <pc:docMk/>
            <pc:sldMk cId="1885800292" sldId="278"/>
            <ac:picMk id="6" creationId="{DBDD9E15-BDB5-1AD1-62CA-0C4D5C2541A2}"/>
          </ac:picMkLst>
        </pc:picChg>
        <pc:picChg chg="add mod">
          <ac:chgData name="Weiming Ren" userId="5a4bb87f6173ea24" providerId="LiveId" clId="{08E1593A-A749-5240-A47F-D105F1E36A42}" dt="2025-06-09T19:24:59.661" v="1927" actId="167"/>
          <ac:picMkLst>
            <pc:docMk/>
            <pc:sldMk cId="1885800292" sldId="278"/>
            <ac:picMk id="9" creationId="{304D70FE-090B-BA8D-8926-19293E8264C4}"/>
          </ac:picMkLst>
        </pc:picChg>
      </pc:sldChg>
      <pc:sldChg chg="addSp delSp modSp mod">
        <pc:chgData name="Weiming Ren" userId="5a4bb87f6173ea24" providerId="LiveId" clId="{08E1593A-A749-5240-A47F-D105F1E36A42}" dt="2025-06-09T19:47:35.426" v="2597" actId="14100"/>
        <pc:sldMkLst>
          <pc:docMk/>
          <pc:sldMk cId="2874012403" sldId="279"/>
        </pc:sldMkLst>
        <pc:spChg chg="del">
          <ac:chgData name="Weiming Ren" userId="5a4bb87f6173ea24" providerId="LiveId" clId="{08E1593A-A749-5240-A47F-D105F1E36A42}" dt="2025-06-09T19:23:16.639" v="1876" actId="478"/>
          <ac:spMkLst>
            <pc:docMk/>
            <pc:sldMk cId="2874012403" sldId="279"/>
            <ac:spMk id="3" creationId="{708E97B6-D002-39D1-BA73-EDED2AF58BA0}"/>
          </ac:spMkLst>
        </pc:spChg>
        <pc:spChg chg="add mod">
          <ac:chgData name="Weiming Ren" userId="5a4bb87f6173ea24" providerId="LiveId" clId="{08E1593A-A749-5240-A47F-D105F1E36A42}" dt="2025-06-09T19:25:50.502" v="1980" actId="1038"/>
          <ac:spMkLst>
            <pc:docMk/>
            <pc:sldMk cId="2874012403" sldId="279"/>
            <ac:spMk id="7" creationId="{D455774B-0276-B97D-BD58-368068D44AEB}"/>
          </ac:spMkLst>
        </pc:spChg>
        <pc:spChg chg="add mod">
          <ac:chgData name="Weiming Ren" userId="5a4bb87f6173ea24" providerId="LiveId" clId="{08E1593A-A749-5240-A47F-D105F1E36A42}" dt="2025-06-09T19:25:50.502" v="1980" actId="1038"/>
          <ac:spMkLst>
            <pc:docMk/>
            <pc:sldMk cId="2874012403" sldId="279"/>
            <ac:spMk id="8" creationId="{A446B4D9-FE72-8286-EB35-8E548AF7FECA}"/>
          </ac:spMkLst>
        </pc:spChg>
        <pc:spChg chg="add mod">
          <ac:chgData name="Weiming Ren" userId="5a4bb87f6173ea24" providerId="LiveId" clId="{08E1593A-A749-5240-A47F-D105F1E36A42}" dt="2025-06-09T19:25:50.502" v="1980" actId="1038"/>
          <ac:spMkLst>
            <pc:docMk/>
            <pc:sldMk cId="2874012403" sldId="279"/>
            <ac:spMk id="9" creationId="{AF801DD8-9A3E-5540-B8F8-0AD8B464C396}"/>
          </ac:spMkLst>
        </pc:spChg>
        <pc:spChg chg="add mod">
          <ac:chgData name="Weiming Ren" userId="5a4bb87f6173ea24" providerId="LiveId" clId="{08E1593A-A749-5240-A47F-D105F1E36A42}" dt="2025-06-09T19:25:50.502" v="1980" actId="1038"/>
          <ac:spMkLst>
            <pc:docMk/>
            <pc:sldMk cId="2874012403" sldId="279"/>
            <ac:spMk id="10" creationId="{AFBED9BE-BC51-26F0-2F7C-D6F09C6ABFE0}"/>
          </ac:spMkLst>
        </pc:spChg>
        <pc:spChg chg="add mod">
          <ac:chgData name="Weiming Ren" userId="5a4bb87f6173ea24" providerId="LiveId" clId="{08E1593A-A749-5240-A47F-D105F1E36A42}" dt="2025-06-09T19:47:35.426" v="2597" actId="14100"/>
          <ac:spMkLst>
            <pc:docMk/>
            <pc:sldMk cId="2874012403" sldId="279"/>
            <ac:spMk id="12" creationId="{5D9D9EE0-E225-EAF2-BFA1-A78E8CA3F5F3}"/>
          </ac:spMkLst>
        </pc:spChg>
        <pc:picChg chg="add del mod">
          <ac:chgData name="Weiming Ren" userId="5a4bb87f6173ea24" providerId="LiveId" clId="{08E1593A-A749-5240-A47F-D105F1E36A42}" dt="2025-06-09T19:25:33.614" v="1937" actId="478"/>
          <ac:picMkLst>
            <pc:docMk/>
            <pc:sldMk cId="2874012403" sldId="279"/>
            <ac:picMk id="6" creationId="{7F30318F-D0A0-9E21-639B-4C72818C1664}"/>
          </ac:picMkLst>
        </pc:picChg>
        <pc:picChg chg="add mod">
          <ac:chgData name="Weiming Ren" userId="5a4bb87f6173ea24" providerId="LiveId" clId="{08E1593A-A749-5240-A47F-D105F1E36A42}" dt="2025-06-09T19:25:39.770" v="1940" actId="167"/>
          <ac:picMkLst>
            <pc:docMk/>
            <pc:sldMk cId="2874012403" sldId="279"/>
            <ac:picMk id="11" creationId="{85517338-9BDC-2AD4-D327-468381E85BA9}"/>
          </ac:picMkLst>
        </pc:picChg>
      </pc:sldChg>
      <pc:sldChg chg="addSp delSp modSp mod">
        <pc:chgData name="Weiming Ren" userId="5a4bb87f6173ea24" providerId="LiveId" clId="{08E1593A-A749-5240-A47F-D105F1E36A42}" dt="2025-06-09T19:18:17.883" v="1845" actId="1076"/>
        <pc:sldMkLst>
          <pc:docMk/>
          <pc:sldMk cId="3873528240" sldId="280"/>
        </pc:sldMkLst>
        <pc:spChg chg="del">
          <ac:chgData name="Weiming Ren" userId="5a4bb87f6173ea24" providerId="LiveId" clId="{08E1593A-A749-5240-A47F-D105F1E36A42}" dt="2025-06-09T18:58:23.948" v="1047" actId="478"/>
          <ac:spMkLst>
            <pc:docMk/>
            <pc:sldMk cId="3873528240" sldId="280"/>
            <ac:spMk id="3" creationId="{F695AF85-C8A0-3F1A-E42A-BBDAA5259DE4}"/>
          </ac:spMkLst>
        </pc:spChg>
        <pc:spChg chg="add mod">
          <ac:chgData name="Weiming Ren" userId="5a4bb87f6173ea24" providerId="LiveId" clId="{08E1593A-A749-5240-A47F-D105F1E36A42}" dt="2025-06-09T18:58:15.373" v="1045"/>
          <ac:spMkLst>
            <pc:docMk/>
            <pc:sldMk cId="3873528240" sldId="280"/>
            <ac:spMk id="7" creationId="{4928D6F5-F9B6-CE32-C89C-F91E7CA28CDE}"/>
          </ac:spMkLst>
        </pc:spChg>
        <pc:spChg chg="add mod">
          <ac:chgData name="Weiming Ren" userId="5a4bb87f6173ea24" providerId="LiveId" clId="{08E1593A-A749-5240-A47F-D105F1E36A42}" dt="2025-06-09T19:01:57.215" v="1133" actId="1037"/>
          <ac:spMkLst>
            <pc:docMk/>
            <pc:sldMk cId="3873528240" sldId="280"/>
            <ac:spMk id="8" creationId="{C7EC3F30-D2F9-0DE3-45E3-9679B72AD0C6}"/>
          </ac:spMkLst>
        </pc:spChg>
        <pc:spChg chg="add mod">
          <ac:chgData name="Weiming Ren" userId="5a4bb87f6173ea24" providerId="LiveId" clId="{08E1593A-A749-5240-A47F-D105F1E36A42}" dt="2025-06-09T19:01:57.215" v="1133" actId="1037"/>
          <ac:spMkLst>
            <pc:docMk/>
            <pc:sldMk cId="3873528240" sldId="280"/>
            <ac:spMk id="9" creationId="{5806C5CC-CD49-60F2-FE67-0E5776DA68A2}"/>
          </ac:spMkLst>
        </pc:spChg>
        <pc:spChg chg="add del mod">
          <ac:chgData name="Weiming Ren" userId="5a4bb87f6173ea24" providerId="LiveId" clId="{08E1593A-A749-5240-A47F-D105F1E36A42}" dt="2025-06-09T18:58:21.588" v="1046" actId="478"/>
          <ac:spMkLst>
            <pc:docMk/>
            <pc:sldMk cId="3873528240" sldId="280"/>
            <ac:spMk id="10" creationId="{EEE83469-BF8F-8043-CF1B-29BA42B3B7C3}"/>
          </ac:spMkLst>
        </pc:spChg>
        <pc:spChg chg="add mod">
          <ac:chgData name="Weiming Ren" userId="5a4bb87f6173ea24" providerId="LiveId" clId="{08E1593A-A749-5240-A47F-D105F1E36A42}" dt="2025-06-09T19:18:17.883" v="1845" actId="1076"/>
          <ac:spMkLst>
            <pc:docMk/>
            <pc:sldMk cId="3873528240" sldId="280"/>
            <ac:spMk id="15" creationId="{6F69A9B8-1174-85C2-99F4-8A10045A7CAC}"/>
          </ac:spMkLst>
        </pc:spChg>
        <pc:picChg chg="add mod">
          <ac:chgData name="Weiming Ren" userId="5a4bb87f6173ea24" providerId="LiveId" clId="{08E1593A-A749-5240-A47F-D105F1E36A42}" dt="2025-06-09T19:13:59.525" v="1575" actId="1076"/>
          <ac:picMkLst>
            <pc:docMk/>
            <pc:sldMk cId="3873528240" sldId="280"/>
            <ac:picMk id="6" creationId="{32D5A5D7-E0B6-8D84-92CA-7B4F76D71E5D}"/>
          </ac:picMkLst>
        </pc:picChg>
        <pc:picChg chg="add del mod modCrop">
          <ac:chgData name="Weiming Ren" userId="5a4bb87f6173ea24" providerId="LiveId" clId="{08E1593A-A749-5240-A47F-D105F1E36A42}" dt="2025-06-09T19:01:47.248" v="1100" actId="478"/>
          <ac:picMkLst>
            <pc:docMk/>
            <pc:sldMk cId="3873528240" sldId="280"/>
            <ac:picMk id="12" creationId="{DD1FFCC8-0675-EB76-573F-45E8992EBD92}"/>
          </ac:picMkLst>
        </pc:picChg>
        <pc:picChg chg="add mod">
          <ac:chgData name="Weiming Ren" userId="5a4bb87f6173ea24" providerId="LiveId" clId="{08E1593A-A749-5240-A47F-D105F1E36A42}" dt="2025-06-09T19:11:03.168" v="1417" actId="1076"/>
          <ac:picMkLst>
            <pc:docMk/>
            <pc:sldMk cId="3873528240" sldId="280"/>
            <ac:picMk id="14" creationId="{2EF680D0-D21E-5E2D-651E-758091A3D7C3}"/>
          </ac:picMkLst>
        </pc:picChg>
      </pc:sldChg>
      <pc:sldChg chg="addSp delSp modSp mod">
        <pc:chgData name="Weiming Ren" userId="5a4bb87f6173ea24" providerId="LiveId" clId="{08E1593A-A749-5240-A47F-D105F1E36A42}" dt="2025-06-09T19:10:38.120" v="1394" actId="1076"/>
        <pc:sldMkLst>
          <pc:docMk/>
          <pc:sldMk cId="2712070168" sldId="281"/>
        </pc:sldMkLst>
        <pc:spChg chg="del">
          <ac:chgData name="Weiming Ren" userId="5a4bb87f6173ea24" providerId="LiveId" clId="{08E1593A-A749-5240-A47F-D105F1E36A42}" dt="2025-06-09T19:06:58.574" v="1140"/>
          <ac:spMkLst>
            <pc:docMk/>
            <pc:sldMk cId="2712070168" sldId="281"/>
            <ac:spMk id="3" creationId="{ABF08A4E-5E3C-A851-9658-735A5539280B}"/>
          </ac:spMkLst>
        </pc:spChg>
        <pc:spChg chg="add mod">
          <ac:chgData name="Weiming Ren" userId="5a4bb87f6173ea24" providerId="LiveId" clId="{08E1593A-A749-5240-A47F-D105F1E36A42}" dt="2025-06-09T19:08:22.695" v="1310" actId="1076"/>
          <ac:spMkLst>
            <pc:docMk/>
            <pc:sldMk cId="2712070168" sldId="281"/>
            <ac:spMk id="8" creationId="{850751B2-07C2-4EC7-FE86-080EEC292F22}"/>
          </ac:spMkLst>
        </pc:spChg>
        <pc:spChg chg="add mod">
          <ac:chgData name="Weiming Ren" userId="5a4bb87f6173ea24" providerId="LiveId" clId="{08E1593A-A749-5240-A47F-D105F1E36A42}" dt="2025-06-09T19:10:38.120" v="1394" actId="1076"/>
          <ac:spMkLst>
            <pc:docMk/>
            <pc:sldMk cId="2712070168" sldId="281"/>
            <ac:spMk id="9" creationId="{E2E42BFE-1E03-E483-F433-B2A3FFB96891}"/>
          </ac:spMkLst>
        </pc:spChg>
        <pc:picChg chg="add mod">
          <ac:chgData name="Weiming Ren" userId="5a4bb87f6173ea24" providerId="LiveId" clId="{08E1593A-A749-5240-A47F-D105F1E36A42}" dt="2025-06-09T19:07:05.558" v="1144" actId="1076"/>
          <ac:picMkLst>
            <pc:docMk/>
            <pc:sldMk cId="2712070168" sldId="281"/>
            <ac:picMk id="7" creationId="{B3416820-E64B-DE14-30F7-051CAD8953E0}"/>
          </ac:picMkLst>
        </pc:picChg>
      </pc:sldChg>
      <pc:sldChg chg="addSp delSp modSp add mod ord">
        <pc:chgData name="Weiming Ren" userId="5a4bb87f6173ea24" providerId="LiveId" clId="{08E1593A-A749-5240-A47F-D105F1E36A42}" dt="2025-06-09T20:38:26.570" v="3207" actId="1076"/>
        <pc:sldMkLst>
          <pc:docMk/>
          <pc:sldMk cId="3258790485" sldId="282"/>
        </pc:sldMkLst>
        <pc:spChg chg="mod">
          <ac:chgData name="Weiming Ren" userId="5a4bb87f6173ea24" providerId="LiveId" clId="{08E1593A-A749-5240-A47F-D105F1E36A42}" dt="2025-06-09T17:27:23.891" v="276" actId="20577"/>
          <ac:spMkLst>
            <pc:docMk/>
            <pc:sldMk cId="3258790485" sldId="282"/>
            <ac:spMk id="2" creationId="{AC3CAB92-8378-DB4F-3CAA-582F9C6E0C0F}"/>
          </ac:spMkLst>
        </pc:spChg>
        <pc:spChg chg="mod">
          <ac:chgData name="Weiming Ren" userId="5a4bb87f6173ea24" providerId="LiveId" clId="{08E1593A-A749-5240-A47F-D105F1E36A42}" dt="2025-06-09T20:38:26.570" v="3207" actId="1076"/>
          <ac:spMkLst>
            <pc:docMk/>
            <pc:sldMk cId="3258790485" sldId="282"/>
            <ac:spMk id="3" creationId="{DB6889E7-C4C5-5B42-4ADE-87D7235A1B21}"/>
          </ac:spMkLst>
        </pc:spChg>
        <pc:spChg chg="add del mod">
          <ac:chgData name="Weiming Ren" userId="5a4bb87f6173ea24" providerId="LiveId" clId="{08E1593A-A749-5240-A47F-D105F1E36A42}" dt="2025-06-09T17:31:10.387" v="490" actId="478"/>
          <ac:spMkLst>
            <pc:docMk/>
            <pc:sldMk cId="3258790485" sldId="282"/>
            <ac:spMk id="6" creationId="{E9B702DF-3660-EB0A-42B2-CCD118D252D3}"/>
          </ac:spMkLst>
        </pc:spChg>
        <pc:spChg chg="add mod">
          <ac:chgData name="Weiming Ren" userId="5a4bb87f6173ea24" providerId="LiveId" clId="{08E1593A-A749-5240-A47F-D105F1E36A42}" dt="2025-06-09T17:32:16.519" v="501" actId="113"/>
          <ac:spMkLst>
            <pc:docMk/>
            <pc:sldMk cId="3258790485" sldId="282"/>
            <ac:spMk id="8" creationId="{5ED6BBCF-2407-8863-8FCE-0257178F2D5D}"/>
          </ac:spMkLst>
        </pc:spChg>
        <pc:spChg chg="mod">
          <ac:chgData name="Weiming Ren" userId="5a4bb87f6173ea24" providerId="LiveId" clId="{08E1593A-A749-5240-A47F-D105F1E36A42}" dt="2025-06-09T17:33:02.048" v="545" actId="20577"/>
          <ac:spMkLst>
            <pc:docMk/>
            <pc:sldMk cId="3258790485" sldId="282"/>
            <ac:spMk id="10" creationId="{21AF3335-B452-612E-17F0-A4B615F42C7B}"/>
          </ac:spMkLst>
        </pc:spChg>
      </pc:sldChg>
      <pc:sldChg chg="delSp modSp add mod">
        <pc:chgData name="Weiming Ren" userId="5a4bb87f6173ea24" providerId="LiveId" clId="{08E1593A-A749-5240-A47F-D105F1E36A42}" dt="2025-06-09T18:50:32.968" v="978" actId="1076"/>
        <pc:sldMkLst>
          <pc:docMk/>
          <pc:sldMk cId="826620369" sldId="283"/>
        </pc:sldMkLst>
        <pc:spChg chg="mod">
          <ac:chgData name="Weiming Ren" userId="5a4bb87f6173ea24" providerId="LiveId" clId="{08E1593A-A749-5240-A47F-D105F1E36A42}" dt="2025-06-09T18:50:32.968" v="978" actId="1076"/>
          <ac:spMkLst>
            <pc:docMk/>
            <pc:sldMk cId="826620369" sldId="283"/>
            <ac:spMk id="3" creationId="{82DCABAC-F3AD-7409-41EE-F7B5A4C64CAE}"/>
          </ac:spMkLst>
        </pc:spChg>
        <pc:picChg chg="mod modCrop">
          <ac:chgData name="Weiming Ren" userId="5a4bb87f6173ea24" providerId="LiveId" clId="{08E1593A-A749-5240-A47F-D105F1E36A42}" dt="2025-06-09T18:48:37.691" v="976" actId="1076"/>
          <ac:picMkLst>
            <pc:docMk/>
            <pc:sldMk cId="826620369" sldId="283"/>
            <ac:picMk id="7" creationId="{AFBB54C7-6FE8-A3C8-C29C-5212A0C16E2B}"/>
          </ac:picMkLst>
        </pc:picChg>
        <pc:picChg chg="del">
          <ac:chgData name="Weiming Ren" userId="5a4bb87f6173ea24" providerId="LiveId" clId="{08E1593A-A749-5240-A47F-D105F1E36A42}" dt="2025-06-09T18:45:38.751" v="848" actId="478"/>
          <ac:picMkLst>
            <pc:docMk/>
            <pc:sldMk cId="826620369" sldId="283"/>
            <ac:picMk id="9" creationId="{60C2DC36-427F-FC84-BD2D-A19C209F6BFB}"/>
          </ac:picMkLst>
        </pc:picChg>
      </pc:sldChg>
      <pc:sldChg chg="modSp add del mod">
        <pc:chgData name="Weiming Ren" userId="5a4bb87f6173ea24" providerId="LiveId" clId="{08E1593A-A749-5240-A47F-D105F1E36A42}" dt="2025-06-09T19:59:53.420" v="3107" actId="2696"/>
        <pc:sldMkLst>
          <pc:docMk/>
          <pc:sldMk cId="1229504753" sldId="284"/>
        </pc:sldMkLst>
        <pc:spChg chg="mod">
          <ac:chgData name="Weiming Ren" userId="5a4bb87f6173ea24" providerId="LiveId" clId="{08E1593A-A749-5240-A47F-D105F1E36A42}" dt="2025-06-09T19:59:38.409" v="3106" actId="20577"/>
          <ac:spMkLst>
            <pc:docMk/>
            <pc:sldMk cId="1229504753" sldId="284"/>
            <ac:spMk id="2" creationId="{02C4FD76-D7C7-9C86-3546-2D326D5D6540}"/>
          </ac:spMkLst>
        </pc:spChg>
      </pc:sldChg>
      <pc:sldChg chg="modSp add mod">
        <pc:chgData name="Weiming Ren" userId="5a4bb87f6173ea24" providerId="LiveId" clId="{08E1593A-A749-5240-A47F-D105F1E36A42}" dt="2025-06-09T20:56:51.971" v="4750" actId="20577"/>
        <pc:sldMkLst>
          <pc:docMk/>
          <pc:sldMk cId="2189682228" sldId="284"/>
        </pc:sldMkLst>
        <pc:spChg chg="mod">
          <ac:chgData name="Weiming Ren" userId="5a4bb87f6173ea24" providerId="LiveId" clId="{08E1593A-A749-5240-A47F-D105F1E36A42}" dt="2025-06-09T20:56:51.971" v="4750" actId="20577"/>
          <ac:spMkLst>
            <pc:docMk/>
            <pc:sldMk cId="2189682228" sldId="284"/>
            <ac:spMk id="3" creationId="{3ED87564-EA2E-3511-F6C5-A8549DE439BE}"/>
          </ac:spMkLst>
        </pc:spChg>
      </pc:sldChg>
    </pc:docChg>
  </pc:docChgLst>
  <pc:docChgLst>
    <pc:chgData name="Weiming Ren" userId="5a4bb87f6173ea24" providerId="LiveId" clId="{A18512F7-1672-4839-8827-7F0A625B7A3B}"/>
    <pc:docChg chg="undo custSel addSld delSld modSld sldOrd">
      <pc:chgData name="Weiming Ren" userId="5a4bb87f6173ea24" providerId="LiveId" clId="{A18512F7-1672-4839-8827-7F0A625B7A3B}" dt="2025-06-10T01:15:08.214" v="4896" actId="1038"/>
      <pc:docMkLst>
        <pc:docMk/>
      </pc:docMkLst>
      <pc:sldChg chg="addSp delSp modSp mod">
        <pc:chgData name="Weiming Ren" userId="5a4bb87f6173ea24" providerId="LiveId" clId="{A18512F7-1672-4839-8827-7F0A625B7A3B}" dt="2025-06-08T02:51:05.434" v="1952" actId="14100"/>
        <pc:sldMkLst>
          <pc:docMk/>
          <pc:sldMk cId="2554505441" sldId="257"/>
        </pc:sldMkLst>
        <pc:spChg chg="mod">
          <ac:chgData name="Weiming Ren" userId="5a4bb87f6173ea24" providerId="LiveId" clId="{A18512F7-1672-4839-8827-7F0A625B7A3B}" dt="2025-06-07T04:30:57.192" v="598" actId="20577"/>
          <ac:spMkLst>
            <pc:docMk/>
            <pc:sldMk cId="2554505441" sldId="257"/>
            <ac:spMk id="3" creationId="{1BB6F5A3-4EB1-95DA-E38D-CD7D254DEE53}"/>
          </ac:spMkLst>
        </pc:spChg>
        <pc:spChg chg="add mod">
          <ac:chgData name="Weiming Ren" userId="5a4bb87f6173ea24" providerId="LiveId" clId="{A18512F7-1672-4839-8827-7F0A625B7A3B}" dt="2025-06-08T02:51:05.434" v="1952" actId="14100"/>
          <ac:spMkLst>
            <pc:docMk/>
            <pc:sldMk cId="2554505441" sldId="257"/>
            <ac:spMk id="10" creationId="{74386997-24A5-28AF-1912-B7ED7C6937B5}"/>
          </ac:spMkLst>
        </pc:spChg>
        <pc:picChg chg="add mod">
          <ac:chgData name="Weiming Ren" userId="5a4bb87f6173ea24" providerId="LiveId" clId="{A18512F7-1672-4839-8827-7F0A625B7A3B}" dt="2025-06-07T04:32:04.299" v="675" actId="1076"/>
          <ac:picMkLst>
            <pc:docMk/>
            <pc:sldMk cId="2554505441" sldId="257"/>
            <ac:picMk id="8" creationId="{C531DA48-2926-1150-0730-1F6362A28970}"/>
          </ac:picMkLst>
        </pc:picChg>
      </pc:sldChg>
      <pc:sldChg chg="addSp delSp modSp mod">
        <pc:chgData name="Weiming Ren" userId="5a4bb87f6173ea24" providerId="LiveId" clId="{A18512F7-1672-4839-8827-7F0A625B7A3B}" dt="2025-06-08T05:53:51.361" v="3324" actId="1076"/>
        <pc:sldMkLst>
          <pc:docMk/>
          <pc:sldMk cId="2327051536" sldId="258"/>
        </pc:sldMkLst>
        <pc:spChg chg="add mod">
          <ac:chgData name="Weiming Ren" userId="5a4bb87f6173ea24" providerId="LiveId" clId="{A18512F7-1672-4839-8827-7F0A625B7A3B}" dt="2025-06-08T05:53:51.361" v="3324" actId="1076"/>
          <ac:spMkLst>
            <pc:docMk/>
            <pc:sldMk cId="2327051536" sldId="258"/>
            <ac:spMk id="9" creationId="{F4E9CB31-41D6-D696-0EA5-753DC49FF812}"/>
          </ac:spMkLst>
        </pc:spChg>
        <pc:spChg chg="add mod">
          <ac:chgData name="Weiming Ren" userId="5a4bb87f6173ea24" providerId="LiveId" clId="{A18512F7-1672-4839-8827-7F0A625B7A3B}" dt="2025-06-08T02:49:48.671" v="1869"/>
          <ac:spMkLst>
            <pc:docMk/>
            <pc:sldMk cId="2327051536" sldId="258"/>
            <ac:spMk id="12" creationId="{539DFB5C-26DE-99F7-D68A-4FCD4C76C99D}"/>
          </ac:spMkLst>
        </pc:spChg>
        <pc:picChg chg="add mod">
          <ac:chgData name="Weiming Ren" userId="5a4bb87f6173ea24" providerId="LiveId" clId="{A18512F7-1672-4839-8827-7F0A625B7A3B}" dt="2025-06-07T21:29:11.547" v="1364"/>
          <ac:picMkLst>
            <pc:docMk/>
            <pc:sldMk cId="2327051536" sldId="258"/>
            <ac:picMk id="11" creationId="{BA1E4B27-DCEA-1D7E-0EE1-4340E15E5C8D}"/>
          </ac:picMkLst>
        </pc:picChg>
      </pc:sldChg>
      <pc:sldChg chg="addSp modSp del mod">
        <pc:chgData name="Weiming Ren" userId="5a4bb87f6173ea24" providerId="LiveId" clId="{A18512F7-1672-4839-8827-7F0A625B7A3B}" dt="2025-06-08T05:44:06.419" v="3279" actId="47"/>
        <pc:sldMkLst>
          <pc:docMk/>
          <pc:sldMk cId="2430479636" sldId="259"/>
        </pc:sldMkLst>
      </pc:sldChg>
      <pc:sldChg chg="addSp modSp mod">
        <pc:chgData name="Weiming Ren" userId="5a4bb87f6173ea24" providerId="LiveId" clId="{A18512F7-1672-4839-8827-7F0A625B7A3B}" dt="2025-06-08T19:24:47.070" v="4320" actId="20577"/>
        <pc:sldMkLst>
          <pc:docMk/>
          <pc:sldMk cId="375803279" sldId="260"/>
        </pc:sldMkLst>
        <pc:spChg chg="mod">
          <ac:chgData name="Weiming Ren" userId="5a4bb87f6173ea24" providerId="LiveId" clId="{A18512F7-1672-4839-8827-7F0A625B7A3B}" dt="2025-06-08T19:24:47.070" v="4320" actId="20577"/>
          <ac:spMkLst>
            <pc:docMk/>
            <pc:sldMk cId="375803279" sldId="260"/>
            <ac:spMk id="3" creationId="{15A6C45B-916F-4DED-8377-76D52C185947}"/>
          </ac:spMkLst>
        </pc:spChg>
        <pc:picChg chg="add mod">
          <ac:chgData name="Weiming Ren" userId="5a4bb87f6173ea24" providerId="LiveId" clId="{A18512F7-1672-4839-8827-7F0A625B7A3B}" dt="2025-06-08T19:14:20.398" v="4318" actId="1076"/>
          <ac:picMkLst>
            <pc:docMk/>
            <pc:sldMk cId="375803279" sldId="260"/>
            <ac:picMk id="7" creationId="{DE899FF0-68E3-B2FA-FF42-33B42F4FCB6B}"/>
          </ac:picMkLst>
        </pc:picChg>
      </pc:sldChg>
      <pc:sldChg chg="addSp delSp modSp add mod ord">
        <pc:chgData name="Weiming Ren" userId="5a4bb87f6173ea24" providerId="LiveId" clId="{A18512F7-1672-4839-8827-7F0A625B7A3B}" dt="2025-06-08T04:19:56.020" v="2052" actId="1035"/>
        <pc:sldMkLst>
          <pc:docMk/>
          <pc:sldMk cId="214723918" sldId="261"/>
        </pc:sldMkLst>
        <pc:spChg chg="mod">
          <ac:chgData name="Weiming Ren" userId="5a4bb87f6173ea24" providerId="LiveId" clId="{A18512F7-1672-4839-8827-7F0A625B7A3B}" dt="2025-06-07T04:03:28.422" v="213" actId="14100"/>
          <ac:spMkLst>
            <pc:docMk/>
            <pc:sldMk cId="214723918" sldId="261"/>
            <ac:spMk id="3" creationId="{12138739-9CFF-AB98-7EA8-3D31D8038632}"/>
          </ac:spMkLst>
        </pc:spChg>
        <pc:spChg chg="add mod">
          <ac:chgData name="Weiming Ren" userId="5a4bb87f6173ea24" providerId="LiveId" clId="{A18512F7-1672-4839-8827-7F0A625B7A3B}" dt="2025-06-07T03:48:42.256" v="150" actId="1076"/>
          <ac:spMkLst>
            <pc:docMk/>
            <pc:sldMk cId="214723918" sldId="261"/>
            <ac:spMk id="8" creationId="{AC8922D1-3F66-E924-4033-FE263469C23A}"/>
          </ac:spMkLst>
        </pc:spChg>
        <pc:spChg chg="add mod">
          <ac:chgData name="Weiming Ren" userId="5a4bb87f6173ea24" providerId="LiveId" clId="{A18512F7-1672-4839-8827-7F0A625B7A3B}" dt="2025-06-07T04:03:33.913" v="214" actId="1076"/>
          <ac:spMkLst>
            <pc:docMk/>
            <pc:sldMk cId="214723918" sldId="261"/>
            <ac:spMk id="12" creationId="{48DFE324-4810-CBEF-5B6A-22BFD528762E}"/>
          </ac:spMkLst>
        </pc:spChg>
        <pc:spChg chg="add mod">
          <ac:chgData name="Weiming Ren" userId="5a4bb87f6173ea24" providerId="LiveId" clId="{A18512F7-1672-4839-8827-7F0A625B7A3B}" dt="2025-06-08T04:19:56.020" v="2052" actId="1035"/>
          <ac:spMkLst>
            <pc:docMk/>
            <pc:sldMk cId="214723918" sldId="261"/>
            <ac:spMk id="19" creationId="{6D57CF05-6068-02D1-8ED9-2FEFD1402396}"/>
          </ac:spMkLst>
        </pc:spChg>
        <pc:spChg chg="add mod">
          <ac:chgData name="Weiming Ren" userId="5a4bb87f6173ea24" providerId="LiveId" clId="{A18512F7-1672-4839-8827-7F0A625B7A3B}" dt="2025-06-07T04:04:01.904" v="221" actId="1076"/>
          <ac:spMkLst>
            <pc:docMk/>
            <pc:sldMk cId="214723918" sldId="261"/>
            <ac:spMk id="20" creationId="{308E89DF-926D-6820-E15A-F975C0E451AA}"/>
          </ac:spMkLst>
        </pc:spChg>
        <pc:picChg chg="add mod">
          <ac:chgData name="Weiming Ren" userId="5a4bb87f6173ea24" providerId="LiveId" clId="{A18512F7-1672-4839-8827-7F0A625B7A3B}" dt="2025-06-07T03:49:49.190" v="157" actId="1076"/>
          <ac:picMkLst>
            <pc:docMk/>
            <pc:sldMk cId="214723918" sldId="261"/>
            <ac:picMk id="7" creationId="{DC985031-84F1-3E0D-652D-EFA7DF5D9C2A}"/>
          </ac:picMkLst>
        </pc:picChg>
        <pc:picChg chg="add del mod">
          <ac:chgData name="Weiming Ren" userId="5a4bb87f6173ea24" providerId="LiveId" clId="{A18512F7-1672-4839-8827-7F0A625B7A3B}" dt="2025-06-07T04:04:42.492" v="223" actId="1038"/>
          <ac:picMkLst>
            <pc:docMk/>
            <pc:sldMk cId="214723918" sldId="261"/>
            <ac:picMk id="14" creationId="{CD46A813-5E72-F9B5-1BC8-D5A0A77C2801}"/>
          </ac:picMkLst>
        </pc:picChg>
        <pc:picChg chg="add del mod">
          <ac:chgData name="Weiming Ren" userId="5a4bb87f6173ea24" providerId="LiveId" clId="{A18512F7-1672-4839-8827-7F0A625B7A3B}" dt="2025-06-07T04:04:42.492" v="223" actId="1038"/>
          <ac:picMkLst>
            <pc:docMk/>
            <pc:sldMk cId="214723918" sldId="261"/>
            <ac:picMk id="16" creationId="{A8FFCC33-1DE9-FD28-FBF6-DB7388856696}"/>
          </ac:picMkLst>
        </pc:picChg>
        <pc:picChg chg="add mod">
          <ac:chgData name="Weiming Ren" userId="5a4bb87f6173ea24" providerId="LiveId" clId="{A18512F7-1672-4839-8827-7F0A625B7A3B}" dt="2025-06-07T04:04:42.492" v="223" actId="1038"/>
          <ac:picMkLst>
            <pc:docMk/>
            <pc:sldMk cId="214723918" sldId="261"/>
            <ac:picMk id="18" creationId="{A4C2B678-58E3-9134-23E4-0E65A33428F8}"/>
          </ac:picMkLst>
        </pc:picChg>
      </pc:sldChg>
      <pc:sldChg chg="addSp delSp modSp add mod">
        <pc:chgData name="Weiming Ren" userId="5a4bb87f6173ea24" providerId="LiveId" clId="{A18512F7-1672-4839-8827-7F0A625B7A3B}" dt="2025-06-08T04:52:39.843" v="2463" actId="20577"/>
        <pc:sldMkLst>
          <pc:docMk/>
          <pc:sldMk cId="4259660165" sldId="262"/>
        </pc:sldMkLst>
        <pc:spChg chg="mod">
          <ac:chgData name="Weiming Ren" userId="5a4bb87f6173ea24" providerId="LiveId" clId="{A18512F7-1672-4839-8827-7F0A625B7A3B}" dt="2025-06-07T04:15:56.375" v="380" actId="14100"/>
          <ac:spMkLst>
            <pc:docMk/>
            <pc:sldMk cId="4259660165" sldId="262"/>
            <ac:spMk id="3" creationId="{D7D2EFE4-BF47-3C62-5E32-3A4D935ACB76}"/>
          </ac:spMkLst>
        </pc:spChg>
        <pc:spChg chg="add mod">
          <ac:chgData name="Weiming Ren" userId="5a4bb87f6173ea24" providerId="LiveId" clId="{A18512F7-1672-4839-8827-7F0A625B7A3B}" dt="2025-06-08T04:52:39.843" v="2463" actId="20577"/>
          <ac:spMkLst>
            <pc:docMk/>
            <pc:sldMk cId="4259660165" sldId="262"/>
            <ac:spMk id="6" creationId="{A7FB11EF-8667-19D7-3C75-29141335D68D}"/>
          </ac:spMkLst>
        </pc:spChg>
        <pc:spChg chg="add mod">
          <ac:chgData name="Weiming Ren" userId="5a4bb87f6173ea24" providerId="LiveId" clId="{A18512F7-1672-4839-8827-7F0A625B7A3B}" dt="2025-06-07T04:41:20.567" v="863" actId="1076"/>
          <ac:spMkLst>
            <pc:docMk/>
            <pc:sldMk cId="4259660165" sldId="262"/>
            <ac:spMk id="11" creationId="{D3FED317-CBA2-643B-9584-28442D7E49CE}"/>
          </ac:spMkLst>
        </pc:spChg>
        <pc:spChg chg="add mod">
          <ac:chgData name="Weiming Ren" userId="5a4bb87f6173ea24" providerId="LiveId" clId="{A18512F7-1672-4839-8827-7F0A625B7A3B}" dt="2025-06-07T21:30:24.419" v="1445" actId="1036"/>
          <ac:spMkLst>
            <pc:docMk/>
            <pc:sldMk cId="4259660165" sldId="262"/>
            <ac:spMk id="13" creationId="{337C7281-4987-5861-479B-9F49D55C94F5}"/>
          </ac:spMkLst>
        </pc:spChg>
        <pc:picChg chg="add mod">
          <ac:chgData name="Weiming Ren" userId="5a4bb87f6173ea24" providerId="LiveId" clId="{A18512F7-1672-4839-8827-7F0A625B7A3B}" dt="2025-06-07T04:39:41.107" v="765" actId="1076"/>
          <ac:picMkLst>
            <pc:docMk/>
            <pc:sldMk cId="4259660165" sldId="262"/>
            <ac:picMk id="10" creationId="{567FF2F0-D789-983E-DE94-8EF3333AB35C}"/>
          </ac:picMkLst>
        </pc:picChg>
      </pc:sldChg>
      <pc:sldChg chg="addSp modSp add del mod">
        <pc:chgData name="Weiming Ren" userId="5a4bb87f6173ea24" providerId="LiveId" clId="{A18512F7-1672-4839-8827-7F0A625B7A3B}" dt="2025-06-08T05:53:04.492" v="3313" actId="47"/>
        <pc:sldMkLst>
          <pc:docMk/>
          <pc:sldMk cId="1313946959" sldId="263"/>
        </pc:sldMkLst>
      </pc:sldChg>
      <pc:sldChg chg="addSp delSp modSp new mod">
        <pc:chgData name="Weiming Ren" userId="5a4bb87f6173ea24" providerId="LiveId" clId="{A18512F7-1672-4839-8827-7F0A625B7A3B}" dt="2025-06-08T04:31:12.757" v="2056" actId="113"/>
        <pc:sldMkLst>
          <pc:docMk/>
          <pc:sldMk cId="1826091161" sldId="264"/>
        </pc:sldMkLst>
        <pc:spChg chg="mod">
          <ac:chgData name="Weiming Ren" userId="5a4bb87f6173ea24" providerId="LiveId" clId="{A18512F7-1672-4839-8827-7F0A625B7A3B}" dt="2025-06-08T00:37:03.243" v="1639" actId="20577"/>
          <ac:spMkLst>
            <pc:docMk/>
            <pc:sldMk cId="1826091161" sldId="264"/>
            <ac:spMk id="2" creationId="{6E6B931E-D4C1-C33B-8CAF-06124A0F4A51}"/>
          </ac:spMkLst>
        </pc:spChg>
        <pc:spChg chg="mod">
          <ac:chgData name="Weiming Ren" userId="5a4bb87f6173ea24" providerId="LiveId" clId="{A18512F7-1672-4839-8827-7F0A625B7A3B}" dt="2025-06-08T04:31:12.757" v="2056" actId="113"/>
          <ac:spMkLst>
            <pc:docMk/>
            <pc:sldMk cId="1826091161" sldId="264"/>
            <ac:spMk id="3" creationId="{A88759D6-9A89-674A-2CEA-9C2886A67540}"/>
          </ac:spMkLst>
        </pc:spChg>
        <pc:spChg chg="add mod">
          <ac:chgData name="Weiming Ren" userId="5a4bb87f6173ea24" providerId="LiveId" clId="{A18512F7-1672-4839-8827-7F0A625B7A3B}" dt="2025-06-08T02:47:31.383" v="1856" actId="1076"/>
          <ac:spMkLst>
            <pc:docMk/>
            <pc:sldMk cId="1826091161" sldId="264"/>
            <ac:spMk id="6" creationId="{10D8FADA-8C5E-E37B-F2D5-22648D219B55}"/>
          </ac:spMkLst>
        </pc:spChg>
        <pc:spChg chg="add mod">
          <ac:chgData name="Weiming Ren" userId="5a4bb87f6173ea24" providerId="LiveId" clId="{A18512F7-1672-4839-8827-7F0A625B7A3B}" dt="2025-06-08T02:47:31.383" v="1856" actId="1076"/>
          <ac:spMkLst>
            <pc:docMk/>
            <pc:sldMk cId="1826091161" sldId="264"/>
            <ac:spMk id="7" creationId="{1A4DF0F4-E753-7B93-1D36-F3907D93BADF}"/>
          </ac:spMkLst>
        </pc:spChg>
        <pc:spChg chg="add mod">
          <ac:chgData name="Weiming Ren" userId="5a4bb87f6173ea24" providerId="LiveId" clId="{A18512F7-1672-4839-8827-7F0A625B7A3B}" dt="2025-06-08T02:49:23.774" v="1865"/>
          <ac:spMkLst>
            <pc:docMk/>
            <pc:sldMk cId="1826091161" sldId="264"/>
            <ac:spMk id="9" creationId="{443EE9D0-0314-B522-7B61-168B563D3895}"/>
          </ac:spMkLst>
        </pc:spChg>
        <pc:grpChg chg="add mod">
          <ac:chgData name="Weiming Ren" userId="5a4bb87f6173ea24" providerId="LiveId" clId="{A18512F7-1672-4839-8827-7F0A625B7A3B}" dt="2025-06-08T02:47:31.383" v="1856" actId="1076"/>
          <ac:grpSpMkLst>
            <pc:docMk/>
            <pc:sldMk cId="1826091161" sldId="264"/>
            <ac:grpSpMk id="8" creationId="{E67DC06A-83AA-B85C-9780-F006583AC30D}"/>
          </ac:grpSpMkLst>
        </pc:grpChg>
        <pc:picChg chg="add mod">
          <ac:chgData name="Weiming Ren" userId="5a4bb87f6173ea24" providerId="LiveId" clId="{A18512F7-1672-4839-8827-7F0A625B7A3B}" dt="2025-06-08T02:47:31.383" v="1856" actId="1076"/>
          <ac:picMkLst>
            <pc:docMk/>
            <pc:sldMk cId="1826091161" sldId="264"/>
            <ac:picMk id="1028" creationId="{26ED5B73-7064-F60F-E1D8-0F2CE806805A}"/>
          </ac:picMkLst>
        </pc:picChg>
        <pc:picChg chg="add mod">
          <ac:chgData name="Weiming Ren" userId="5a4bb87f6173ea24" providerId="LiveId" clId="{A18512F7-1672-4839-8827-7F0A625B7A3B}" dt="2025-06-08T02:47:31.383" v="1856" actId="1076"/>
          <ac:picMkLst>
            <pc:docMk/>
            <pc:sldMk cId="1826091161" sldId="264"/>
            <ac:picMk id="1030" creationId="{051AB739-2315-47C8-C65B-123B31A1A680}"/>
          </ac:picMkLst>
        </pc:picChg>
      </pc:sldChg>
      <pc:sldChg chg="addSp delSp modSp new mod">
        <pc:chgData name="Weiming Ren" userId="5a4bb87f6173ea24" providerId="LiveId" clId="{A18512F7-1672-4839-8827-7F0A625B7A3B}" dt="2025-06-08T17:27:59.375" v="3659" actId="14100"/>
        <pc:sldMkLst>
          <pc:docMk/>
          <pc:sldMk cId="780819996" sldId="265"/>
        </pc:sldMkLst>
        <pc:spChg chg="mod">
          <ac:chgData name="Weiming Ren" userId="5a4bb87f6173ea24" providerId="LiveId" clId="{A18512F7-1672-4839-8827-7F0A625B7A3B}" dt="2025-06-08T03:18:15.847" v="2040" actId="20577"/>
          <ac:spMkLst>
            <pc:docMk/>
            <pc:sldMk cId="780819996" sldId="265"/>
            <ac:spMk id="2" creationId="{80FCAF38-DE91-B1A5-3EB8-698BF3330489}"/>
          </ac:spMkLst>
        </pc:spChg>
        <pc:spChg chg="add mod">
          <ac:chgData name="Weiming Ren" userId="5a4bb87f6173ea24" providerId="LiveId" clId="{A18512F7-1672-4839-8827-7F0A625B7A3B}" dt="2025-06-08T17:27:59.375" v="3659" actId="14100"/>
          <ac:spMkLst>
            <pc:docMk/>
            <pc:sldMk cId="780819996" sldId="265"/>
            <ac:spMk id="8" creationId="{3BD0046B-2A6F-FFED-731F-25A0FE50C8A0}"/>
          </ac:spMkLst>
        </pc:spChg>
        <pc:spChg chg="add mod">
          <ac:chgData name="Weiming Ren" userId="5a4bb87f6173ea24" providerId="LiveId" clId="{A18512F7-1672-4839-8827-7F0A625B7A3B}" dt="2025-06-08T16:45:57.158" v="3326" actId="1076"/>
          <ac:spMkLst>
            <pc:docMk/>
            <pc:sldMk cId="780819996" sldId="265"/>
            <ac:spMk id="9" creationId="{AE026A6C-31E8-5BBD-A313-4A3A41DA149D}"/>
          </ac:spMkLst>
        </pc:spChg>
        <pc:spChg chg="add mod">
          <ac:chgData name="Weiming Ren" userId="5a4bb87f6173ea24" providerId="LiveId" clId="{A18512F7-1672-4839-8827-7F0A625B7A3B}" dt="2025-06-08T16:45:57.158" v="3326" actId="1076"/>
          <ac:spMkLst>
            <pc:docMk/>
            <pc:sldMk cId="780819996" sldId="265"/>
            <ac:spMk id="18" creationId="{9B52CF2B-652F-A816-0515-3C5B4E395F06}"/>
          </ac:spMkLst>
        </pc:spChg>
        <pc:spChg chg="add mod">
          <ac:chgData name="Weiming Ren" userId="5a4bb87f6173ea24" providerId="LiveId" clId="{A18512F7-1672-4839-8827-7F0A625B7A3B}" dt="2025-06-08T16:45:57.158" v="3326" actId="1076"/>
          <ac:spMkLst>
            <pc:docMk/>
            <pc:sldMk cId="780819996" sldId="265"/>
            <ac:spMk id="19" creationId="{0CC59F50-EB53-92F1-08C3-9E611DC3CCC3}"/>
          </ac:spMkLst>
        </pc:spChg>
        <pc:picChg chg="add mod ord modCrop">
          <ac:chgData name="Weiming Ren" userId="5a4bb87f6173ea24" providerId="LiveId" clId="{A18512F7-1672-4839-8827-7F0A625B7A3B}" dt="2025-06-08T16:45:57.158" v="3326" actId="1076"/>
          <ac:picMkLst>
            <pc:docMk/>
            <pc:sldMk cId="780819996" sldId="265"/>
            <ac:picMk id="7" creationId="{7BCC4BCD-89BC-B272-631C-4552D3C1D3C9}"/>
          </ac:picMkLst>
        </pc:picChg>
        <pc:cxnChg chg="add mod">
          <ac:chgData name="Weiming Ren" userId="5a4bb87f6173ea24" providerId="LiveId" clId="{A18512F7-1672-4839-8827-7F0A625B7A3B}" dt="2025-06-08T16:45:57.158" v="3326" actId="1076"/>
          <ac:cxnSpMkLst>
            <pc:docMk/>
            <pc:sldMk cId="780819996" sldId="265"/>
            <ac:cxnSpMk id="11" creationId="{CB2DAC9F-F0E7-550B-1442-07CFB31122F2}"/>
          </ac:cxnSpMkLst>
        </pc:cxnChg>
        <pc:cxnChg chg="add mod">
          <ac:chgData name="Weiming Ren" userId="5a4bb87f6173ea24" providerId="LiveId" clId="{A18512F7-1672-4839-8827-7F0A625B7A3B}" dt="2025-06-08T16:45:57.158" v="3326" actId="1076"/>
          <ac:cxnSpMkLst>
            <pc:docMk/>
            <pc:sldMk cId="780819996" sldId="265"/>
            <ac:cxnSpMk id="20" creationId="{B0EA33AC-E445-C350-9285-737068B58E97}"/>
          </ac:cxnSpMkLst>
        </pc:cxnChg>
      </pc:sldChg>
      <pc:sldChg chg="addSp modSp add mod">
        <pc:chgData name="Weiming Ren" userId="5a4bb87f6173ea24" providerId="LiveId" clId="{A18512F7-1672-4839-8827-7F0A625B7A3B}" dt="2025-06-08T04:59:24.880" v="2648" actId="20577"/>
        <pc:sldMkLst>
          <pc:docMk/>
          <pc:sldMk cId="1307331019" sldId="266"/>
        </pc:sldMkLst>
        <pc:spChg chg="mod">
          <ac:chgData name="Weiming Ren" userId="5a4bb87f6173ea24" providerId="LiveId" clId="{A18512F7-1672-4839-8827-7F0A625B7A3B}" dt="2025-06-08T04:56:21.779" v="2558" actId="14100"/>
          <ac:spMkLst>
            <pc:docMk/>
            <pc:sldMk cId="1307331019" sldId="266"/>
            <ac:spMk id="3" creationId="{20993F24-39B3-A61C-BC9D-407BFD033870}"/>
          </ac:spMkLst>
        </pc:spChg>
        <pc:spChg chg="mod">
          <ac:chgData name="Weiming Ren" userId="5a4bb87f6173ea24" providerId="LiveId" clId="{A18512F7-1672-4839-8827-7F0A625B7A3B}" dt="2025-06-08T04:56:11.789" v="2557" actId="1076"/>
          <ac:spMkLst>
            <pc:docMk/>
            <pc:sldMk cId="1307331019" sldId="266"/>
            <ac:spMk id="7" creationId="{0051B54D-725B-424A-D8BC-C3344A5C0FF6}"/>
          </ac:spMkLst>
        </pc:spChg>
        <pc:spChg chg="add mod">
          <ac:chgData name="Weiming Ren" userId="5a4bb87f6173ea24" providerId="LiveId" clId="{A18512F7-1672-4839-8827-7F0A625B7A3B}" dt="2025-06-08T04:59:24.880" v="2648" actId="20577"/>
          <ac:spMkLst>
            <pc:docMk/>
            <pc:sldMk cId="1307331019" sldId="266"/>
            <ac:spMk id="10" creationId="{27482753-B193-12FA-A7CA-A20B92F38D19}"/>
          </ac:spMkLst>
        </pc:spChg>
      </pc:sldChg>
      <pc:sldChg chg="modSp new mod">
        <pc:chgData name="Weiming Ren" userId="5a4bb87f6173ea24" providerId="LiveId" clId="{A18512F7-1672-4839-8827-7F0A625B7A3B}" dt="2025-06-08T05:42:16.263" v="3278" actId="20577"/>
        <pc:sldMkLst>
          <pc:docMk/>
          <pc:sldMk cId="1917608358" sldId="267"/>
        </pc:sldMkLst>
        <pc:spChg chg="mod">
          <ac:chgData name="Weiming Ren" userId="5a4bb87f6173ea24" providerId="LiveId" clId="{A18512F7-1672-4839-8827-7F0A625B7A3B}" dt="2025-06-08T05:42:16.263" v="3278" actId="20577"/>
          <ac:spMkLst>
            <pc:docMk/>
            <pc:sldMk cId="1917608358" sldId="267"/>
            <ac:spMk id="2" creationId="{C87A221C-A229-CAAB-A508-3AE038D1F2AD}"/>
          </ac:spMkLst>
        </pc:spChg>
        <pc:spChg chg="mod">
          <ac:chgData name="Weiming Ren" userId="5a4bb87f6173ea24" providerId="LiveId" clId="{A18512F7-1672-4839-8827-7F0A625B7A3B}" dt="2025-06-08T05:41:41.788" v="3266" actId="20577"/>
          <ac:spMkLst>
            <pc:docMk/>
            <pc:sldMk cId="1917608358" sldId="267"/>
            <ac:spMk id="3" creationId="{C0C2399F-D784-FDBD-AB42-CDF26100E539}"/>
          </ac:spMkLst>
        </pc:spChg>
      </pc:sldChg>
      <pc:sldChg chg="addSp modSp new mod">
        <pc:chgData name="Weiming Ren" userId="5a4bb87f6173ea24" providerId="LiveId" clId="{A18512F7-1672-4839-8827-7F0A625B7A3B}" dt="2025-06-08T17:11:54.379" v="3532" actId="1076"/>
        <pc:sldMkLst>
          <pc:docMk/>
          <pc:sldMk cId="2007298631" sldId="268"/>
        </pc:sldMkLst>
        <pc:spChg chg="mod">
          <ac:chgData name="Weiming Ren" userId="5a4bb87f6173ea24" providerId="LiveId" clId="{A18512F7-1672-4839-8827-7F0A625B7A3B}" dt="2025-06-08T05:45:21.828" v="3301" actId="20577"/>
          <ac:spMkLst>
            <pc:docMk/>
            <pc:sldMk cId="2007298631" sldId="268"/>
            <ac:spMk id="2" creationId="{A8036B4E-EAAF-1212-AA22-D778C9E7F84C}"/>
          </ac:spMkLst>
        </pc:spChg>
        <pc:spChg chg="mod">
          <ac:chgData name="Weiming Ren" userId="5a4bb87f6173ea24" providerId="LiveId" clId="{A18512F7-1672-4839-8827-7F0A625B7A3B}" dt="2025-06-08T17:10:22.714" v="3529" actId="1036"/>
          <ac:spMkLst>
            <pc:docMk/>
            <pc:sldMk cId="2007298631" sldId="268"/>
            <ac:spMk id="3" creationId="{13A0415F-8B72-529F-2A65-BFC5055B1EE6}"/>
          </ac:spMkLst>
        </pc:spChg>
        <pc:picChg chg="add mod modCrop">
          <ac:chgData name="Weiming Ren" userId="5a4bb87f6173ea24" providerId="LiveId" clId="{A18512F7-1672-4839-8827-7F0A625B7A3B}" dt="2025-06-08T17:04:01.597" v="3335" actId="1076"/>
          <ac:picMkLst>
            <pc:docMk/>
            <pc:sldMk cId="2007298631" sldId="268"/>
            <ac:picMk id="6" creationId="{B14DBAC2-02A3-9FE0-53B8-C6176BD9F448}"/>
          </ac:picMkLst>
        </pc:picChg>
        <pc:picChg chg="add mod">
          <ac:chgData name="Weiming Ren" userId="5a4bb87f6173ea24" providerId="LiveId" clId="{A18512F7-1672-4839-8827-7F0A625B7A3B}" dt="2025-06-08T17:11:54.379" v="3532" actId="1076"/>
          <ac:picMkLst>
            <pc:docMk/>
            <pc:sldMk cId="2007298631" sldId="268"/>
            <ac:picMk id="8" creationId="{082F04C5-920D-11C3-71B3-AE96BC01D6FC}"/>
          </ac:picMkLst>
        </pc:picChg>
        <pc:picChg chg="add mod">
          <ac:chgData name="Weiming Ren" userId="5a4bb87f6173ea24" providerId="LiveId" clId="{A18512F7-1672-4839-8827-7F0A625B7A3B}" dt="2025-06-08T17:11:49.150" v="3531" actId="1076"/>
          <ac:picMkLst>
            <pc:docMk/>
            <pc:sldMk cId="2007298631" sldId="268"/>
            <ac:picMk id="10" creationId="{941316B4-B6F0-1A67-EA26-CD886446D664}"/>
          </ac:picMkLst>
        </pc:picChg>
        <pc:picChg chg="add mod">
          <ac:chgData name="Weiming Ren" userId="5a4bb87f6173ea24" providerId="LiveId" clId="{A18512F7-1672-4839-8827-7F0A625B7A3B}" dt="2025-06-08T17:10:22.714" v="3529" actId="1036"/>
          <ac:picMkLst>
            <pc:docMk/>
            <pc:sldMk cId="2007298631" sldId="268"/>
            <ac:picMk id="12" creationId="{F3A1384A-FA16-1E0B-B64D-F0B5140542D1}"/>
          </ac:picMkLst>
        </pc:picChg>
        <pc:picChg chg="add mod">
          <ac:chgData name="Weiming Ren" userId="5a4bb87f6173ea24" providerId="LiveId" clId="{A18512F7-1672-4839-8827-7F0A625B7A3B}" dt="2025-06-08T17:10:22.714" v="3529" actId="1036"/>
          <ac:picMkLst>
            <pc:docMk/>
            <pc:sldMk cId="2007298631" sldId="268"/>
            <ac:picMk id="14" creationId="{89B19B26-0786-E394-6D1F-F164FC20AA28}"/>
          </ac:picMkLst>
        </pc:picChg>
      </pc:sldChg>
      <pc:sldChg chg="addSp delSp modSp new mod">
        <pc:chgData name="Weiming Ren" userId="5a4bb87f6173ea24" providerId="LiveId" clId="{A18512F7-1672-4839-8827-7F0A625B7A3B}" dt="2025-06-08T17:44:34.383" v="4172" actId="14100"/>
        <pc:sldMkLst>
          <pc:docMk/>
          <pc:sldMk cId="3157008501" sldId="269"/>
        </pc:sldMkLst>
        <pc:spChg chg="mod">
          <ac:chgData name="Weiming Ren" userId="5a4bb87f6173ea24" providerId="LiveId" clId="{A18512F7-1672-4839-8827-7F0A625B7A3B}" dt="2025-06-08T17:32:02.223" v="3729" actId="20577"/>
          <ac:spMkLst>
            <pc:docMk/>
            <pc:sldMk cId="3157008501" sldId="269"/>
            <ac:spMk id="2" creationId="{EAD04505-CC91-DD37-AF74-C15670260ED2}"/>
          </ac:spMkLst>
        </pc:spChg>
        <pc:spChg chg="mod">
          <ac:chgData name="Weiming Ren" userId="5a4bb87f6173ea24" providerId="LiveId" clId="{A18512F7-1672-4839-8827-7F0A625B7A3B}" dt="2025-06-08T17:44:34.383" v="4172" actId="14100"/>
          <ac:spMkLst>
            <pc:docMk/>
            <pc:sldMk cId="3157008501" sldId="269"/>
            <ac:spMk id="3" creationId="{98A5E701-9D9D-5823-4EDA-7CB0C9394287}"/>
          </ac:spMkLst>
        </pc:spChg>
        <pc:spChg chg="add mod">
          <ac:chgData name="Weiming Ren" userId="5a4bb87f6173ea24" providerId="LiveId" clId="{A18512F7-1672-4839-8827-7F0A625B7A3B}" dt="2025-06-08T17:29:10.468" v="3667" actId="1076"/>
          <ac:spMkLst>
            <pc:docMk/>
            <pc:sldMk cId="3157008501" sldId="269"/>
            <ac:spMk id="8" creationId="{420863CE-D41F-4EFF-1B39-DF3C9DA18F80}"/>
          </ac:spMkLst>
        </pc:spChg>
        <pc:spChg chg="add mod">
          <ac:chgData name="Weiming Ren" userId="5a4bb87f6173ea24" providerId="LiveId" clId="{A18512F7-1672-4839-8827-7F0A625B7A3B}" dt="2025-06-08T17:29:10.468" v="3667" actId="1076"/>
          <ac:spMkLst>
            <pc:docMk/>
            <pc:sldMk cId="3157008501" sldId="269"/>
            <ac:spMk id="9" creationId="{520F9C7D-0201-E580-3C8C-7D0B9FC7DB90}"/>
          </ac:spMkLst>
        </pc:spChg>
        <pc:spChg chg="add mod">
          <ac:chgData name="Weiming Ren" userId="5a4bb87f6173ea24" providerId="LiveId" clId="{A18512F7-1672-4839-8827-7F0A625B7A3B}" dt="2025-06-08T17:43:32.291" v="4086" actId="1036"/>
          <ac:spMkLst>
            <pc:docMk/>
            <pc:sldMk cId="3157008501" sldId="269"/>
            <ac:spMk id="14" creationId="{AB757A39-BBB5-29C0-1D5F-8786520BC210}"/>
          </ac:spMkLst>
        </pc:spChg>
        <pc:spChg chg="add mod">
          <ac:chgData name="Weiming Ren" userId="5a4bb87f6173ea24" providerId="LiveId" clId="{A18512F7-1672-4839-8827-7F0A625B7A3B}" dt="2025-06-08T17:43:32.291" v="4086" actId="1036"/>
          <ac:spMkLst>
            <pc:docMk/>
            <pc:sldMk cId="3157008501" sldId="269"/>
            <ac:spMk id="15" creationId="{91981492-80E0-2F3F-2C47-B89030A4B52A}"/>
          </ac:spMkLst>
        </pc:spChg>
        <pc:spChg chg="add mod">
          <ac:chgData name="Weiming Ren" userId="5a4bb87f6173ea24" providerId="LiveId" clId="{A18512F7-1672-4839-8827-7F0A625B7A3B}" dt="2025-06-08T17:43:32.291" v="4086" actId="1036"/>
          <ac:spMkLst>
            <pc:docMk/>
            <pc:sldMk cId="3157008501" sldId="269"/>
            <ac:spMk id="16" creationId="{F47BCBFB-5A48-3439-1AB4-E0403CC18345}"/>
          </ac:spMkLst>
        </pc:spChg>
        <pc:spChg chg="add mod">
          <ac:chgData name="Weiming Ren" userId="5a4bb87f6173ea24" providerId="LiveId" clId="{A18512F7-1672-4839-8827-7F0A625B7A3B}" dt="2025-06-08T17:43:32.291" v="4086" actId="1036"/>
          <ac:spMkLst>
            <pc:docMk/>
            <pc:sldMk cId="3157008501" sldId="269"/>
            <ac:spMk id="17" creationId="{B4BCC279-02F2-702D-7D05-3FFC610884F1}"/>
          </ac:spMkLst>
        </pc:spChg>
        <pc:spChg chg="add mod">
          <ac:chgData name="Weiming Ren" userId="5a4bb87f6173ea24" providerId="LiveId" clId="{A18512F7-1672-4839-8827-7F0A625B7A3B}" dt="2025-06-08T17:43:32.291" v="4086" actId="1036"/>
          <ac:spMkLst>
            <pc:docMk/>
            <pc:sldMk cId="3157008501" sldId="269"/>
            <ac:spMk id="18" creationId="{24323B9E-4E35-5989-4F78-5383CBC40330}"/>
          </ac:spMkLst>
        </pc:spChg>
        <pc:spChg chg="add mod">
          <ac:chgData name="Weiming Ren" userId="5a4bb87f6173ea24" providerId="LiveId" clId="{A18512F7-1672-4839-8827-7F0A625B7A3B}" dt="2025-06-08T17:43:32.291" v="4086" actId="1036"/>
          <ac:spMkLst>
            <pc:docMk/>
            <pc:sldMk cId="3157008501" sldId="269"/>
            <ac:spMk id="20" creationId="{C00BF33C-082B-BBAB-FB48-831898486894}"/>
          </ac:spMkLst>
        </pc:spChg>
        <pc:grpChg chg="add mod">
          <ac:chgData name="Weiming Ren" userId="5a4bb87f6173ea24" providerId="LiveId" clId="{A18512F7-1672-4839-8827-7F0A625B7A3B}" dt="2025-06-08T17:43:32.291" v="4086" actId="1036"/>
          <ac:grpSpMkLst>
            <pc:docMk/>
            <pc:sldMk cId="3157008501" sldId="269"/>
            <ac:grpSpMk id="13" creationId="{C9E5D084-AF96-C5AD-EB52-02645863A97B}"/>
          </ac:grpSpMkLst>
        </pc:grpChg>
        <pc:picChg chg="add mod">
          <ac:chgData name="Weiming Ren" userId="5a4bb87f6173ea24" providerId="LiveId" clId="{A18512F7-1672-4839-8827-7F0A625B7A3B}" dt="2025-06-08T17:29:10.468" v="3667" actId="1076"/>
          <ac:picMkLst>
            <pc:docMk/>
            <pc:sldMk cId="3157008501" sldId="269"/>
            <ac:picMk id="6" creationId="{17D57372-B6AB-8701-EF8B-6268DEC5A07C}"/>
          </ac:picMkLst>
        </pc:picChg>
        <pc:picChg chg="add mod">
          <ac:chgData name="Weiming Ren" userId="5a4bb87f6173ea24" providerId="LiveId" clId="{A18512F7-1672-4839-8827-7F0A625B7A3B}" dt="2025-06-08T17:43:32.291" v="4086" actId="1036"/>
          <ac:picMkLst>
            <pc:docMk/>
            <pc:sldMk cId="3157008501" sldId="269"/>
            <ac:picMk id="10" creationId="{549BA74E-8F02-3909-3A30-B795C96C5908}"/>
          </ac:picMkLst>
        </pc:picChg>
        <pc:picChg chg="add mod modCrop">
          <ac:chgData name="Weiming Ren" userId="5a4bb87f6173ea24" providerId="LiveId" clId="{A18512F7-1672-4839-8827-7F0A625B7A3B}" dt="2025-06-08T17:31:27.677" v="3713" actId="164"/>
          <ac:picMkLst>
            <pc:docMk/>
            <pc:sldMk cId="3157008501" sldId="269"/>
            <ac:picMk id="11" creationId="{5B2F796D-13A3-CE03-5E1F-349DDC2E2DA5}"/>
          </ac:picMkLst>
        </pc:picChg>
        <pc:picChg chg="add mod modCrop">
          <ac:chgData name="Weiming Ren" userId="5a4bb87f6173ea24" providerId="LiveId" clId="{A18512F7-1672-4839-8827-7F0A625B7A3B}" dt="2025-06-08T17:31:27.677" v="3713" actId="164"/>
          <ac:picMkLst>
            <pc:docMk/>
            <pc:sldMk cId="3157008501" sldId="269"/>
            <ac:picMk id="12" creationId="{514ED3A7-1E62-ABD8-7A55-9275C66E1B8D}"/>
          </ac:picMkLst>
        </pc:picChg>
        <pc:picChg chg="add mod">
          <ac:chgData name="Weiming Ren" userId="5a4bb87f6173ea24" providerId="LiveId" clId="{A18512F7-1672-4839-8827-7F0A625B7A3B}" dt="2025-06-08T17:43:32.291" v="4086" actId="1036"/>
          <ac:picMkLst>
            <pc:docMk/>
            <pc:sldMk cId="3157008501" sldId="269"/>
            <ac:picMk id="22" creationId="{E2EEF83E-306E-A697-4D66-E25714D8B1FF}"/>
          </ac:picMkLst>
        </pc:picChg>
      </pc:sldChg>
      <pc:sldChg chg="addSp delSp modSp new mod">
        <pc:chgData name="Weiming Ren" userId="5a4bb87f6173ea24" providerId="LiveId" clId="{A18512F7-1672-4839-8827-7F0A625B7A3B}" dt="2025-06-08T17:46:31.991" v="4173" actId="22"/>
        <pc:sldMkLst>
          <pc:docMk/>
          <pc:sldMk cId="3823129015" sldId="270"/>
        </pc:sldMkLst>
        <pc:spChg chg="mod">
          <ac:chgData name="Weiming Ren" userId="5a4bb87f6173ea24" providerId="LiveId" clId="{A18512F7-1672-4839-8827-7F0A625B7A3B}" dt="2025-06-08T17:16:02.347" v="3579" actId="20577"/>
          <ac:spMkLst>
            <pc:docMk/>
            <pc:sldMk cId="3823129015" sldId="270"/>
            <ac:spMk id="2" creationId="{99D073FE-0B46-1918-D1C2-A676BD827A87}"/>
          </ac:spMkLst>
        </pc:spChg>
        <pc:picChg chg="add mod ord">
          <ac:chgData name="Weiming Ren" userId="5a4bb87f6173ea24" providerId="LiveId" clId="{A18512F7-1672-4839-8827-7F0A625B7A3B}" dt="2025-06-08T17:46:31.991" v="4173" actId="22"/>
          <ac:picMkLst>
            <pc:docMk/>
            <pc:sldMk cId="3823129015" sldId="270"/>
            <ac:picMk id="7" creationId="{5B38686C-9160-A221-BE7A-3943268DC22F}"/>
          </ac:picMkLst>
        </pc:picChg>
      </pc:sldChg>
      <pc:sldChg chg="addSp delSp modSp new mod">
        <pc:chgData name="Weiming Ren" userId="5a4bb87f6173ea24" providerId="LiveId" clId="{A18512F7-1672-4839-8827-7F0A625B7A3B}" dt="2025-06-08T17:47:17.112" v="4175" actId="1076"/>
        <pc:sldMkLst>
          <pc:docMk/>
          <pc:sldMk cId="3718642188" sldId="271"/>
        </pc:sldMkLst>
        <pc:spChg chg="mod">
          <ac:chgData name="Weiming Ren" userId="5a4bb87f6173ea24" providerId="LiveId" clId="{A18512F7-1672-4839-8827-7F0A625B7A3B}" dt="2025-06-08T17:16:27.929" v="3658" actId="20577"/>
          <ac:spMkLst>
            <pc:docMk/>
            <pc:sldMk cId="3718642188" sldId="271"/>
            <ac:spMk id="2" creationId="{14654E3E-6C11-5E99-E1BB-9A009109459B}"/>
          </ac:spMkLst>
        </pc:spChg>
        <pc:picChg chg="add mod ord">
          <ac:chgData name="Weiming Ren" userId="5a4bb87f6173ea24" providerId="LiveId" clId="{A18512F7-1672-4839-8827-7F0A625B7A3B}" dt="2025-06-08T17:33:16.412" v="3737" actId="1076"/>
          <ac:picMkLst>
            <pc:docMk/>
            <pc:sldMk cId="3718642188" sldId="271"/>
            <ac:picMk id="7" creationId="{59896C4A-EDD8-F583-6982-4F0693F3D2D7}"/>
          </ac:picMkLst>
        </pc:picChg>
        <pc:picChg chg="add mod">
          <ac:chgData name="Weiming Ren" userId="5a4bb87f6173ea24" providerId="LiveId" clId="{A18512F7-1672-4839-8827-7F0A625B7A3B}" dt="2025-06-08T17:47:17.112" v="4175" actId="1076"/>
          <ac:picMkLst>
            <pc:docMk/>
            <pc:sldMk cId="3718642188" sldId="271"/>
            <ac:picMk id="9" creationId="{F3D701ED-CBEE-FD05-9F17-B1890A53CD85}"/>
          </ac:picMkLst>
        </pc:picChg>
      </pc:sldChg>
      <pc:sldChg chg="addSp delSp modSp new mod">
        <pc:chgData name="Weiming Ren" userId="5a4bb87f6173ea24" providerId="LiveId" clId="{A18512F7-1672-4839-8827-7F0A625B7A3B}" dt="2025-06-09T05:12:51.926" v="4512" actId="14100"/>
        <pc:sldMkLst>
          <pc:docMk/>
          <pc:sldMk cId="2678213049" sldId="272"/>
        </pc:sldMkLst>
        <pc:spChg chg="mod">
          <ac:chgData name="Weiming Ren" userId="5a4bb87f6173ea24" providerId="LiveId" clId="{A18512F7-1672-4839-8827-7F0A625B7A3B}" dt="2025-06-09T01:36:42.633" v="4371" actId="20577"/>
          <ac:spMkLst>
            <pc:docMk/>
            <pc:sldMk cId="2678213049" sldId="272"/>
            <ac:spMk id="2" creationId="{E4D7E6B5-627E-871B-CFF3-FA566190960C}"/>
          </ac:spMkLst>
        </pc:spChg>
        <pc:spChg chg="mod">
          <ac:chgData name="Weiming Ren" userId="5a4bb87f6173ea24" providerId="LiveId" clId="{A18512F7-1672-4839-8827-7F0A625B7A3B}" dt="2025-06-09T05:12:47.750" v="4511" actId="14100"/>
          <ac:spMkLst>
            <pc:docMk/>
            <pc:sldMk cId="2678213049" sldId="272"/>
            <ac:spMk id="3" creationId="{D5976962-8CE2-CE9D-DC47-62F1B4E23AC2}"/>
          </ac:spMkLst>
        </pc:spChg>
        <pc:spChg chg="add mod">
          <ac:chgData name="Weiming Ren" userId="5a4bb87f6173ea24" providerId="LiveId" clId="{A18512F7-1672-4839-8827-7F0A625B7A3B}" dt="2025-06-09T05:12:51.926" v="4512" actId="14100"/>
          <ac:spMkLst>
            <pc:docMk/>
            <pc:sldMk cId="2678213049" sldId="272"/>
            <ac:spMk id="10" creationId="{95213ECC-E21D-EE9F-BF6D-81D26F4D7EB8}"/>
          </ac:spMkLst>
        </pc:spChg>
        <pc:picChg chg="add del mod">
          <ac:chgData name="Weiming Ren" userId="5a4bb87f6173ea24" providerId="LiveId" clId="{A18512F7-1672-4839-8827-7F0A625B7A3B}" dt="2025-06-09T02:40:57.490" v="4386" actId="478"/>
          <ac:picMkLst>
            <pc:docMk/>
            <pc:sldMk cId="2678213049" sldId="272"/>
            <ac:picMk id="7" creationId="{10D3BB9E-DED1-813B-4CCF-47270AE7DD60}"/>
          </ac:picMkLst>
        </pc:picChg>
        <pc:picChg chg="add del mod">
          <ac:chgData name="Weiming Ren" userId="5a4bb87f6173ea24" providerId="LiveId" clId="{A18512F7-1672-4839-8827-7F0A625B7A3B}" dt="2025-06-09T03:10:37.150" v="4498" actId="478"/>
          <ac:picMkLst>
            <pc:docMk/>
            <pc:sldMk cId="2678213049" sldId="272"/>
            <ac:picMk id="9" creationId="{A6BDADED-AEB2-19A8-E155-6AFE10E4A21A}"/>
          </ac:picMkLst>
        </pc:picChg>
        <pc:picChg chg="add del mod">
          <ac:chgData name="Weiming Ren" userId="5a4bb87f6173ea24" providerId="LiveId" clId="{A18512F7-1672-4839-8827-7F0A625B7A3B}" dt="2025-06-09T03:10:36.683" v="4497" actId="478"/>
          <ac:picMkLst>
            <pc:docMk/>
            <pc:sldMk cId="2678213049" sldId="272"/>
            <ac:picMk id="12" creationId="{826A9E93-7428-1ECE-6367-3D6720EB0D9E}"/>
          </ac:picMkLst>
        </pc:picChg>
        <pc:picChg chg="add mod">
          <ac:chgData name="Weiming Ren" userId="5a4bb87f6173ea24" providerId="LiveId" clId="{A18512F7-1672-4839-8827-7F0A625B7A3B}" dt="2025-06-09T05:12:44.112" v="4510" actId="1076"/>
          <ac:picMkLst>
            <pc:docMk/>
            <pc:sldMk cId="2678213049" sldId="272"/>
            <ac:picMk id="14" creationId="{191B669B-15F4-7FC3-2C6D-946E16B49283}"/>
          </ac:picMkLst>
        </pc:picChg>
      </pc:sldChg>
      <pc:sldChg chg="modSp new mod">
        <pc:chgData name="Weiming Ren" userId="5a4bb87f6173ea24" providerId="LiveId" clId="{A18512F7-1672-4839-8827-7F0A625B7A3B}" dt="2025-06-09T02:52:48.499" v="4496" actId="20577"/>
        <pc:sldMkLst>
          <pc:docMk/>
          <pc:sldMk cId="1307964845" sldId="273"/>
        </pc:sldMkLst>
        <pc:spChg chg="mod">
          <ac:chgData name="Weiming Ren" userId="5a4bb87f6173ea24" providerId="LiveId" clId="{A18512F7-1672-4839-8827-7F0A625B7A3B}" dt="2025-06-09T02:52:48.499" v="4496" actId="20577"/>
          <ac:spMkLst>
            <pc:docMk/>
            <pc:sldMk cId="1307964845" sldId="273"/>
            <ac:spMk id="2" creationId="{86401996-02E4-E9FD-BFA9-CF7445D0CCA0}"/>
          </ac:spMkLst>
        </pc:spChg>
      </pc:sldChg>
      <pc:sldChg chg="modSp new mod">
        <pc:chgData name="Weiming Ren" userId="5a4bb87f6173ea24" providerId="LiveId" clId="{A18512F7-1672-4839-8827-7F0A625B7A3B}" dt="2025-06-10T01:15:08.214" v="4896" actId="1038"/>
        <pc:sldMkLst>
          <pc:docMk/>
          <pc:sldMk cId="2392186612" sldId="274"/>
        </pc:sldMkLst>
        <pc:spChg chg="mod">
          <ac:chgData name="Weiming Ren" userId="5a4bb87f6173ea24" providerId="LiveId" clId="{A18512F7-1672-4839-8827-7F0A625B7A3B}" dt="2025-06-09T05:13:29.940" v="4547" actId="20577"/>
          <ac:spMkLst>
            <pc:docMk/>
            <pc:sldMk cId="2392186612" sldId="274"/>
            <ac:spMk id="2" creationId="{70A11764-55D0-B42F-469A-910304DE69C3}"/>
          </ac:spMkLst>
        </pc:spChg>
        <pc:spChg chg="mod">
          <ac:chgData name="Weiming Ren" userId="5a4bb87f6173ea24" providerId="LiveId" clId="{A18512F7-1672-4839-8827-7F0A625B7A3B}" dt="2025-06-10T01:15:08.214" v="4896" actId="1038"/>
          <ac:spMkLst>
            <pc:docMk/>
            <pc:sldMk cId="2392186612" sldId="274"/>
            <ac:spMk id="3" creationId="{C10D8FE0-85F5-F09E-989F-BF391BBC44D8}"/>
          </ac:spMkLst>
        </pc:spChg>
        <pc:picChg chg="mod">
          <ac:chgData name="Weiming Ren" userId="5a4bb87f6173ea24" providerId="LiveId" clId="{A18512F7-1672-4839-8827-7F0A625B7A3B}" dt="2025-06-10T01:15:04.365" v="4881" actId="1037"/>
          <ac:picMkLst>
            <pc:docMk/>
            <pc:sldMk cId="2392186612" sldId="274"/>
            <ac:picMk id="7" creationId="{2DD643B4-6FFF-8C38-F81E-45C1D27A155D}"/>
          </ac:picMkLst>
        </pc:picChg>
        <pc:picChg chg="mod">
          <ac:chgData name="Weiming Ren" userId="5a4bb87f6173ea24" providerId="LiveId" clId="{A18512F7-1672-4839-8827-7F0A625B7A3B}" dt="2025-06-10T01:15:04.365" v="4881" actId="1037"/>
          <ac:picMkLst>
            <pc:docMk/>
            <pc:sldMk cId="2392186612" sldId="274"/>
            <ac:picMk id="9" creationId="{02877400-37D1-5C38-D926-2994939258F2}"/>
          </ac:picMkLst>
        </pc:picChg>
      </pc:sldChg>
      <pc:sldChg chg="modSp new mod">
        <pc:chgData name="Weiming Ren" userId="5a4bb87f6173ea24" providerId="LiveId" clId="{A18512F7-1672-4839-8827-7F0A625B7A3B}" dt="2025-06-09T05:14:00.625" v="4576" actId="20577"/>
        <pc:sldMkLst>
          <pc:docMk/>
          <pc:sldMk cId="2791574641" sldId="275"/>
        </pc:sldMkLst>
        <pc:spChg chg="mod">
          <ac:chgData name="Weiming Ren" userId="5a4bb87f6173ea24" providerId="LiveId" clId="{A18512F7-1672-4839-8827-7F0A625B7A3B}" dt="2025-06-09T05:14:00.625" v="4576" actId="20577"/>
          <ac:spMkLst>
            <pc:docMk/>
            <pc:sldMk cId="2791574641" sldId="275"/>
            <ac:spMk id="2" creationId="{4C83075D-565D-C49E-06EF-81446B29E24F}"/>
          </ac:spMkLst>
        </pc:spChg>
      </pc:sldChg>
      <pc:sldChg chg="add">
        <pc:chgData name="Weiming Ren" userId="5a4bb87f6173ea24" providerId="LiveId" clId="{A18512F7-1672-4839-8827-7F0A625B7A3B}" dt="2025-06-09T05:13:45.853" v="4549"/>
        <pc:sldMkLst>
          <pc:docMk/>
          <pc:sldMk cId="243293930" sldId="276"/>
        </pc:sldMkLst>
      </pc:sldChg>
      <pc:sldChg chg="modSp new mod">
        <pc:chgData name="Weiming Ren" userId="5a4bb87f6173ea24" providerId="LiveId" clId="{A18512F7-1672-4839-8827-7F0A625B7A3B}" dt="2025-06-09T05:15:37.722" v="4625" actId="20577"/>
        <pc:sldMkLst>
          <pc:docMk/>
          <pc:sldMk cId="2281761393" sldId="277"/>
        </pc:sldMkLst>
        <pc:spChg chg="mod">
          <ac:chgData name="Weiming Ren" userId="5a4bb87f6173ea24" providerId="LiveId" clId="{A18512F7-1672-4839-8827-7F0A625B7A3B}" dt="2025-06-09T05:15:37.722" v="4625" actId="20577"/>
          <ac:spMkLst>
            <pc:docMk/>
            <pc:sldMk cId="2281761393" sldId="277"/>
            <ac:spMk id="2" creationId="{AAFBD343-EF1A-2B78-C7E5-F8C0AC93EADF}"/>
          </ac:spMkLst>
        </pc:spChg>
      </pc:sldChg>
      <pc:sldChg chg="modSp add mod">
        <pc:chgData name="Weiming Ren" userId="5a4bb87f6173ea24" providerId="LiveId" clId="{A18512F7-1672-4839-8827-7F0A625B7A3B}" dt="2025-06-09T05:15:50.432" v="4651" actId="20577"/>
        <pc:sldMkLst>
          <pc:docMk/>
          <pc:sldMk cId="1885800292" sldId="278"/>
        </pc:sldMkLst>
        <pc:spChg chg="mod">
          <ac:chgData name="Weiming Ren" userId="5a4bb87f6173ea24" providerId="LiveId" clId="{A18512F7-1672-4839-8827-7F0A625B7A3B}" dt="2025-06-09T05:15:50.432" v="4651" actId="20577"/>
          <ac:spMkLst>
            <pc:docMk/>
            <pc:sldMk cId="1885800292" sldId="278"/>
            <ac:spMk id="2" creationId="{D4486FBE-2949-B24D-18DE-A2B363F2CD51}"/>
          </ac:spMkLst>
        </pc:spChg>
      </pc:sldChg>
      <pc:sldChg chg="add del">
        <pc:chgData name="Weiming Ren" userId="5a4bb87f6173ea24" providerId="LiveId" clId="{A18512F7-1672-4839-8827-7F0A625B7A3B}" dt="2025-06-09T05:14:16.548" v="4591" actId="47"/>
        <pc:sldMkLst>
          <pc:docMk/>
          <pc:sldMk cId="2568493149" sldId="278"/>
        </pc:sldMkLst>
      </pc:sldChg>
      <pc:sldChg chg="modSp new mod">
        <pc:chgData name="Weiming Ren" userId="5a4bb87f6173ea24" providerId="LiveId" clId="{A18512F7-1672-4839-8827-7F0A625B7A3B}" dt="2025-06-09T05:16:20.099" v="4684" actId="20577"/>
        <pc:sldMkLst>
          <pc:docMk/>
          <pc:sldMk cId="2874012403" sldId="279"/>
        </pc:sldMkLst>
        <pc:spChg chg="mod">
          <ac:chgData name="Weiming Ren" userId="5a4bb87f6173ea24" providerId="LiveId" clId="{A18512F7-1672-4839-8827-7F0A625B7A3B}" dt="2025-06-09T05:16:20.099" v="4684" actId="20577"/>
          <ac:spMkLst>
            <pc:docMk/>
            <pc:sldMk cId="2874012403" sldId="279"/>
            <ac:spMk id="2" creationId="{1B0E1A10-0058-3897-D441-40051FF900F7}"/>
          </ac:spMkLst>
        </pc:spChg>
      </pc:sldChg>
      <pc:sldChg chg="modSp new mod">
        <pc:chgData name="Weiming Ren" userId="5a4bb87f6173ea24" providerId="LiveId" clId="{A18512F7-1672-4839-8827-7F0A625B7A3B}" dt="2025-06-10T01:12:40.638" v="4764" actId="403"/>
        <pc:sldMkLst>
          <pc:docMk/>
          <pc:sldMk cId="3873528240" sldId="280"/>
        </pc:sldMkLst>
        <pc:spChg chg="mod">
          <ac:chgData name="Weiming Ren" userId="5a4bb87f6173ea24" providerId="LiveId" clId="{A18512F7-1672-4839-8827-7F0A625B7A3B}" dt="2025-06-09T05:16:30.577" v="4721" actId="20577"/>
          <ac:spMkLst>
            <pc:docMk/>
            <pc:sldMk cId="3873528240" sldId="280"/>
            <ac:spMk id="2" creationId="{F566200C-3254-922C-0DD3-4AB28853B642}"/>
          </ac:spMkLst>
        </pc:spChg>
        <pc:spChg chg="mod">
          <ac:chgData name="Weiming Ren" userId="5a4bb87f6173ea24" providerId="LiveId" clId="{A18512F7-1672-4839-8827-7F0A625B7A3B}" dt="2025-06-10T01:12:40.638" v="4764" actId="403"/>
          <ac:spMkLst>
            <pc:docMk/>
            <pc:sldMk cId="3873528240" sldId="280"/>
            <ac:spMk id="15" creationId="{6F69A9B8-1174-85C2-99F4-8A10045A7CAC}"/>
          </ac:spMkLst>
        </pc:spChg>
      </pc:sldChg>
      <pc:sldChg chg="modSp new mod">
        <pc:chgData name="Weiming Ren" userId="5a4bb87f6173ea24" providerId="LiveId" clId="{A18512F7-1672-4839-8827-7F0A625B7A3B}" dt="2025-06-10T01:12:50.309" v="4765" actId="1076"/>
        <pc:sldMkLst>
          <pc:docMk/>
          <pc:sldMk cId="2712070168" sldId="281"/>
        </pc:sldMkLst>
        <pc:spChg chg="mod">
          <ac:chgData name="Weiming Ren" userId="5a4bb87f6173ea24" providerId="LiveId" clId="{A18512F7-1672-4839-8827-7F0A625B7A3B}" dt="2025-06-09T05:16:45.820" v="4763" actId="20577"/>
          <ac:spMkLst>
            <pc:docMk/>
            <pc:sldMk cId="2712070168" sldId="281"/>
            <ac:spMk id="2" creationId="{AF611399-27B8-FA22-4DE3-544DA9BE51AE}"/>
          </ac:spMkLst>
        </pc:spChg>
        <pc:spChg chg="mod">
          <ac:chgData name="Weiming Ren" userId="5a4bb87f6173ea24" providerId="LiveId" clId="{A18512F7-1672-4839-8827-7F0A625B7A3B}" dt="2025-06-10T01:12:50.309" v="4765" actId="1076"/>
          <ac:spMkLst>
            <pc:docMk/>
            <pc:sldMk cId="2712070168" sldId="281"/>
            <ac:spMk id="9" creationId="{E2E42BFE-1E03-E483-F433-B2A3FFB9689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D55C1-BA25-5641-82F3-E26537EF8BBC}" type="datetimeFigureOut">
              <a:rPr lang="en-US" smtClean="0"/>
              <a:t>6/12/25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B26A5-1AF3-6645-A182-E57CDA0BA7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02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B26A5-1AF3-6645-A182-E57CDA0BA7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63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0B26A5-1AF3-6645-A182-E57CDA0BA71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3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5BA9B-8CEC-BD1D-783C-49BEBAEBA5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2CC61C-897E-383E-A099-7A52DCE65A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3A33D-3003-30C5-A396-AFECDFAA1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6138A3-54BD-FF49-9FC6-EBF14E156F33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9D8C9-20FE-1A94-4B82-578833812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04775-3E02-27A8-44BB-AA58DA468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43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D9F9A-1903-3996-E732-48A7C3A56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E8E9D-33DB-C165-BA9F-7B58D2596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92493-CCE8-4F4E-0C40-E48EF7682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D00913-DA02-ED1D-FE61-0DA996414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3F99F-CE9B-0AC8-EE93-F4F7B821D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EACA55-7C7B-7CE4-96ED-BCD302E6C728}"/>
              </a:ext>
            </a:extLst>
          </p:cNvPr>
          <p:cNvSpPr/>
          <p:nvPr userDrawn="1"/>
        </p:nvSpPr>
        <p:spPr>
          <a:xfrm>
            <a:off x="0" y="0"/>
            <a:ext cx="130629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B69863-0742-D7DE-759D-2CD990A15D70}"/>
              </a:ext>
            </a:extLst>
          </p:cNvPr>
          <p:cNvSpPr/>
          <p:nvPr userDrawn="1"/>
        </p:nvSpPr>
        <p:spPr>
          <a:xfrm>
            <a:off x="12061371" y="0"/>
            <a:ext cx="130629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0D0D14-E701-74E3-127A-2FCE93ACDCFE}"/>
              </a:ext>
            </a:extLst>
          </p:cNvPr>
          <p:cNvSpPr/>
          <p:nvPr userDrawn="1"/>
        </p:nvSpPr>
        <p:spPr>
          <a:xfrm rot="16200000">
            <a:off x="6030686" y="-5903493"/>
            <a:ext cx="130630" cy="1193074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858784"/>
      </p:ext>
    </p:extLst>
  </p:cSld>
  <p:clrMapOvr>
    <a:masterClrMapping/>
  </p:clrMapOvr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E9F33-C481-54C7-5ABD-8D1540B22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FD8393-F05C-CC75-701D-888EDD1CE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F2388-60F4-F29E-76CF-9CC54D2B9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9F7C-00E0-7944-B5A4-6E4B5307617F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543887-8E22-FECF-E789-A2FB8B11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6509F-5690-C276-70B4-7F383C86F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38DE93-1D46-6D80-E7E5-860539DDB79E}"/>
              </a:ext>
            </a:extLst>
          </p:cNvPr>
          <p:cNvSpPr/>
          <p:nvPr userDrawn="1"/>
        </p:nvSpPr>
        <p:spPr>
          <a:xfrm>
            <a:off x="0" y="0"/>
            <a:ext cx="130629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F66031-23F4-226E-ED5A-16621951D737}"/>
              </a:ext>
            </a:extLst>
          </p:cNvPr>
          <p:cNvSpPr/>
          <p:nvPr userDrawn="1"/>
        </p:nvSpPr>
        <p:spPr>
          <a:xfrm>
            <a:off x="12061371" y="0"/>
            <a:ext cx="130629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CA864D-86BA-6A46-69D5-15A0C27E9040}"/>
              </a:ext>
            </a:extLst>
          </p:cNvPr>
          <p:cNvSpPr/>
          <p:nvPr userDrawn="1"/>
        </p:nvSpPr>
        <p:spPr>
          <a:xfrm rot="16200000">
            <a:off x="6030686" y="-5903493"/>
            <a:ext cx="130630" cy="1193074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928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FE45A-2F14-F071-9F8A-097B6C7BC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2465D8-D6E2-94F6-8214-3E60D314C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85BEA6-C73A-BF64-86FD-B94B4DE83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555C91-BC20-6ADE-AEFC-C16F433C7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172D5F5-7040-CA44-9B04-DB73A9990833}"/>
              </a:ext>
            </a:extLst>
          </p:cNvPr>
          <p:cNvSpPr/>
          <p:nvPr userDrawn="1"/>
        </p:nvSpPr>
        <p:spPr>
          <a:xfrm>
            <a:off x="0" y="0"/>
            <a:ext cx="130629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1A18E4-35B4-C4D3-2DB8-CBCD96B0E91B}"/>
              </a:ext>
            </a:extLst>
          </p:cNvPr>
          <p:cNvSpPr/>
          <p:nvPr userDrawn="1"/>
        </p:nvSpPr>
        <p:spPr>
          <a:xfrm>
            <a:off x="12061371" y="0"/>
            <a:ext cx="130629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14DFE67-AC7D-5390-2053-8FD00CA8D55D}"/>
              </a:ext>
            </a:extLst>
          </p:cNvPr>
          <p:cNvSpPr/>
          <p:nvPr userDrawn="1"/>
        </p:nvSpPr>
        <p:spPr>
          <a:xfrm rot="16200000">
            <a:off x="6030686" y="-5903493"/>
            <a:ext cx="130630" cy="11930743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148781"/>
      </p:ext>
    </p:extLst>
  </p:cSld>
  <p:clrMapOvr>
    <a:masterClrMapping/>
  </p:clrMapOvr>
  <p:hf hdr="0" ftr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5BD6B1-4A2A-2B13-C670-EE7B0004B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A47F6B-705E-4FD6-CF89-9F0B268F73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58682-8E1F-0585-96CF-156D8740D2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00CC7-4C95-E2AB-BADF-7B98B99C40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B6191-D59D-64D0-BA17-D7C5E077F3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0D5C77-CD9B-BA47-8E00-094B36DCB4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254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5" r:id="rId1"/>
    <p:sldLayoutId id="2147483956" r:id="rId2"/>
    <p:sldLayoutId id="2147483957" r:id="rId3"/>
    <p:sldLayoutId id="2147483960" r:id="rId4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2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57B05-4A5A-A6C9-57A4-130B0C3533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735320"/>
            <a:ext cx="9144000" cy="2387600"/>
          </a:xfrm>
        </p:spPr>
        <p:txBody>
          <a:bodyPr>
            <a:noAutofit/>
          </a:bodyPr>
          <a:lstStyle/>
          <a:p>
            <a:r>
              <a:rPr lang="en-US" sz="5400" dirty="0"/>
              <a:t>Long Video Understanding:</a:t>
            </a:r>
            <a:br>
              <a:rPr lang="en-US" sz="5400" dirty="0"/>
            </a:br>
            <a:r>
              <a:rPr lang="en-US" sz="5400" dirty="0"/>
              <a:t>Architecture and Evaluation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414A9E-647C-0B72-1123-699C757584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08705" y="3287078"/>
            <a:ext cx="9144000" cy="1655762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Speaker: Wenhu Chen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8378BA-6265-DD3F-0687-A49EE918C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EDC14-FED4-F44E-98A8-E67B934C1083}" type="datetime1">
              <a:rPr lang="en-CA" smtClean="0"/>
              <a:t>2025-06-12</a:t>
            </a:fld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182101-BAC9-F124-DDA9-5137BCEB5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1</a:t>
            </a:fld>
            <a:endParaRPr lang="en-US"/>
          </a:p>
        </p:txBody>
      </p:sp>
      <p:pic>
        <p:nvPicPr>
          <p:cNvPr id="5" name="Picture 6" descr="University of Waterloo - Wikipedia">
            <a:extLst>
              <a:ext uri="{FF2B5EF4-FFF2-40B4-BE49-F238E27FC236}">
                <a16:creationId xmlns:a16="http://schemas.microsoft.com/office/drawing/2014/main" id="{56CA1BEC-5639-1587-E04D-7C474F50D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972" y="4822517"/>
            <a:ext cx="1054715" cy="105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C25CBB3-DDB3-B28E-6977-4EDBCA6C2C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827" y="4822517"/>
            <a:ext cx="752824" cy="100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entao (Tony) Ma">
            <a:extLst>
              <a:ext uri="{FF2B5EF4-FFF2-40B4-BE49-F238E27FC236}">
                <a16:creationId xmlns:a16="http://schemas.microsoft.com/office/drawing/2014/main" id="{3A2C07BF-209E-E004-42BE-DCCCF3228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595" y="4822517"/>
            <a:ext cx="1002220" cy="1002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e Zhang">
            <a:extLst>
              <a:ext uri="{FF2B5EF4-FFF2-40B4-BE49-F238E27FC236}">
                <a16:creationId xmlns:a16="http://schemas.microsoft.com/office/drawing/2014/main" id="{31ED7915-0154-F16E-79D5-93B13E9FA3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759" y="4822517"/>
            <a:ext cx="861231" cy="984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Vector Institute Unveils Comprehensive Evaluation of">
            <a:extLst>
              <a:ext uri="{FF2B5EF4-FFF2-40B4-BE49-F238E27FC236}">
                <a16:creationId xmlns:a16="http://schemas.microsoft.com/office/drawing/2014/main" id="{D6D55A7D-0B21-1F63-3C12-BC30F9E2B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2745" y="4822517"/>
            <a:ext cx="2004199" cy="116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594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6B931E-D4C1-C33B-8CAF-06124A0F4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S4: Linear-Time Sequence Modelling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88759D6-9A89-674A-2CEA-9C2886A67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1020"/>
            <a:ext cx="10515600" cy="1672956"/>
          </a:xfrm>
        </p:spPr>
        <p:txBody>
          <a:bodyPr>
            <a:normAutofit/>
          </a:bodyPr>
          <a:lstStyle/>
          <a:p>
            <a:r>
              <a:rPr lang="en-US" altLang="zh-CN" sz="2400" dirty="0"/>
              <a:t>Structured State Space Models are linear time invariant sequence models</a:t>
            </a:r>
          </a:p>
          <a:p>
            <a:pPr lvl="1"/>
            <a:r>
              <a:rPr lang="en-US" altLang="zh-CN" sz="2000" b="1" dirty="0"/>
              <a:t>Linear</a:t>
            </a:r>
            <a:r>
              <a:rPr lang="en-US" altLang="zh-CN" sz="2000" dirty="0"/>
              <a:t> time complexity</a:t>
            </a:r>
          </a:p>
          <a:p>
            <a:pPr lvl="1"/>
            <a:r>
              <a:rPr lang="en-US" altLang="zh-CN" sz="2000" b="1" dirty="0"/>
              <a:t>Constant</a:t>
            </a:r>
            <a:r>
              <a:rPr lang="en-US" altLang="zh-CN" sz="2000" dirty="0"/>
              <a:t> memory complexity</a:t>
            </a:r>
          </a:p>
          <a:p>
            <a:pPr lvl="1"/>
            <a:r>
              <a:rPr lang="en-US" altLang="zh-CN" sz="2000" dirty="0"/>
              <a:t>Designed to handle </a:t>
            </a:r>
            <a:r>
              <a:rPr lang="en-US" altLang="zh-CN" sz="2000" b="1" dirty="0"/>
              <a:t>long-context</a:t>
            </a:r>
            <a:r>
              <a:rPr lang="en-US" altLang="zh-CN" sz="2000" dirty="0"/>
              <a:t> tasks</a:t>
            </a:r>
            <a:endParaRPr lang="zh-CN" altLang="en-US" sz="20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C6E18C-18EC-27E5-5E13-49702BAE5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72F6393-BD2F-0D2A-F888-95E4EED2B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10</a:t>
            </a:fld>
            <a:endParaRPr 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E67DC06A-83AA-B85C-9780-F006583AC30D}"/>
              </a:ext>
            </a:extLst>
          </p:cNvPr>
          <p:cNvGrpSpPr/>
          <p:nvPr/>
        </p:nvGrpSpPr>
        <p:grpSpPr>
          <a:xfrm>
            <a:off x="2209800" y="3574187"/>
            <a:ext cx="7174778" cy="2097750"/>
            <a:chOff x="2508611" y="1759197"/>
            <a:chExt cx="7174778" cy="209775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26ED5B73-7064-F60F-E1D8-0F2CE80680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" t="52906" r="-137" b="1144"/>
            <a:stretch>
              <a:fillRect/>
            </a:stretch>
          </p:blipFill>
          <p:spPr bwMode="auto">
            <a:xfrm>
              <a:off x="2508611" y="2172056"/>
              <a:ext cx="7174778" cy="168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10D8FADA-8C5E-E37B-F2D5-22648D219B55}"/>
                </a:ext>
              </a:extLst>
            </p:cNvPr>
            <p:cNvSpPr txBox="1"/>
            <p:nvPr/>
          </p:nvSpPr>
          <p:spPr>
            <a:xfrm>
              <a:off x="2816511" y="1759197"/>
              <a:ext cx="15297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altLang="zh-CN" b="1" dirty="0"/>
                <a:t>Input</a:t>
              </a:r>
            </a:p>
            <a:p>
              <a:pPr algn="ctr"/>
              <a:r>
                <a:rPr lang="en-CA" altLang="zh-CN" dirty="0"/>
                <a:t>(Sequence)</a:t>
              </a:r>
              <a:endParaRPr lang="zh-CN" altLang="en-US" dirty="0"/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1A4DF0F4-E753-7B93-1D36-F3907D93BADF}"/>
                </a:ext>
              </a:extLst>
            </p:cNvPr>
            <p:cNvSpPr txBox="1"/>
            <p:nvPr/>
          </p:nvSpPr>
          <p:spPr>
            <a:xfrm>
              <a:off x="7845711" y="1848890"/>
              <a:ext cx="152977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altLang="zh-CN" b="1" dirty="0"/>
                <a:t>Output</a:t>
              </a:r>
            </a:p>
            <a:p>
              <a:pPr algn="ctr"/>
              <a:r>
                <a:rPr lang="en-CA" altLang="zh-CN" dirty="0"/>
                <a:t>(Sequence)</a:t>
              </a:r>
              <a:endParaRPr lang="zh-CN" altLang="en-US" dirty="0"/>
            </a:p>
          </p:txBody>
        </p:sp>
      </p:grpSp>
      <p:sp>
        <p:nvSpPr>
          <p:cNvPr id="10" name="文本框 8">
            <a:extLst>
              <a:ext uri="{FF2B5EF4-FFF2-40B4-BE49-F238E27FC236}">
                <a16:creationId xmlns:a16="http://schemas.microsoft.com/office/drawing/2014/main" id="{6C9C1071-7469-970E-D38C-18FA64AE1470}"/>
              </a:ext>
            </a:extLst>
          </p:cNvPr>
          <p:cNvSpPr txBox="1"/>
          <p:nvPr/>
        </p:nvSpPr>
        <p:spPr>
          <a:xfrm>
            <a:off x="1799666" y="6404475"/>
            <a:ext cx="85926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A Visual Guide to Mamba and State </a:t>
            </a:r>
            <a:r>
              <a:rPr lang="en-US" altLang="zh-CN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Space Models. https://newsletter.maartengrootendorst.com/p/a-visual-guide-to-mamba-and-state</a:t>
            </a:r>
            <a:endParaRPr lang="zh-CN" altLang="en-US" sz="11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091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96B63-6142-073C-579C-B09FF9488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Limitations of S4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674FF-887F-C124-153F-239263839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476D4B-E7DF-AF3A-B60D-F4D33B9BC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F45B9B-675B-7BA6-44E0-BF78282A2FD3}"/>
              </a:ext>
            </a:extLst>
          </p:cNvPr>
          <p:cNvSpPr txBox="1"/>
          <p:nvPr/>
        </p:nvSpPr>
        <p:spPr>
          <a:xfrm>
            <a:off x="3048000" y="5811820"/>
            <a:ext cx="588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S4 processes each token equally with the same function!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3E4925-A748-F060-CD8C-45B9E4C00B5E}"/>
              </a:ext>
            </a:extLst>
          </p:cNvPr>
          <p:cNvSpPr/>
          <p:nvPr/>
        </p:nvSpPr>
        <p:spPr>
          <a:xfrm>
            <a:off x="2811160" y="2043593"/>
            <a:ext cx="340468" cy="3307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5FB35-DDD2-B25C-DC6C-1AC3CCAF83B3}"/>
              </a:ext>
            </a:extLst>
          </p:cNvPr>
          <p:cNvSpPr/>
          <p:nvPr/>
        </p:nvSpPr>
        <p:spPr>
          <a:xfrm>
            <a:off x="2811160" y="2375063"/>
            <a:ext cx="340468" cy="3307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BC2FC7-B5CF-4C80-3E44-818A8FCEBC36}"/>
              </a:ext>
            </a:extLst>
          </p:cNvPr>
          <p:cNvSpPr/>
          <p:nvPr/>
        </p:nvSpPr>
        <p:spPr>
          <a:xfrm>
            <a:off x="2811160" y="2701984"/>
            <a:ext cx="340468" cy="3307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DDABDE-9450-1A20-7B01-0028AB78F2CB}"/>
                  </a:ext>
                </a:extLst>
              </p:cNvPr>
              <p:cNvSpPr txBox="1"/>
              <p:nvPr/>
            </p:nvSpPr>
            <p:spPr>
              <a:xfrm>
                <a:off x="3248904" y="2367983"/>
                <a:ext cx="2874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DDDABDE-9450-1A20-7B01-0028AB78F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8904" y="2367983"/>
                <a:ext cx="287451" cy="276999"/>
              </a:xfrm>
              <a:prstGeom prst="rect">
                <a:avLst/>
              </a:prstGeom>
              <a:blipFill>
                <a:blip r:embed="rId2"/>
                <a:stretch>
                  <a:fillRect l="-16667" r="-41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>
            <a:extLst>
              <a:ext uri="{FF2B5EF4-FFF2-40B4-BE49-F238E27FC236}">
                <a16:creationId xmlns:a16="http://schemas.microsoft.com/office/drawing/2014/main" id="{F0F076C0-4F7F-E1EE-6883-FB5567E335A2}"/>
              </a:ext>
            </a:extLst>
          </p:cNvPr>
          <p:cNvSpPr/>
          <p:nvPr/>
        </p:nvSpPr>
        <p:spPr>
          <a:xfrm>
            <a:off x="4234723" y="2341112"/>
            <a:ext cx="340468" cy="3307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FD74BBB-3EA3-3B52-2243-1C418C4EDA49}"/>
              </a:ext>
            </a:extLst>
          </p:cNvPr>
          <p:cNvCxnSpPr>
            <a:cxnSpLocks/>
          </p:cNvCxnSpPr>
          <p:nvPr/>
        </p:nvCxnSpPr>
        <p:spPr>
          <a:xfrm>
            <a:off x="3705488" y="2503225"/>
            <a:ext cx="52923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3D487BC-4A8B-7E1C-5004-65F527208CC6}"/>
              </a:ext>
            </a:extLst>
          </p:cNvPr>
          <p:cNvSpPr/>
          <p:nvPr/>
        </p:nvSpPr>
        <p:spPr>
          <a:xfrm>
            <a:off x="5236166" y="2341112"/>
            <a:ext cx="340468" cy="3307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21C7B8-34F7-E71C-B156-A53849B78640}"/>
              </a:ext>
            </a:extLst>
          </p:cNvPr>
          <p:cNvSpPr/>
          <p:nvPr/>
        </p:nvSpPr>
        <p:spPr>
          <a:xfrm>
            <a:off x="6486734" y="2341112"/>
            <a:ext cx="340468" cy="3307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41BD7CD-0497-7BC2-CF71-FD9A459B0A31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4575191" y="2503226"/>
            <a:ext cx="660975" cy="325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8F2384-0CF0-BD06-48FC-BDA106797F07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5576634" y="2503225"/>
            <a:ext cx="910100" cy="325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01A64F9-13EC-8F63-131E-D80B42BD7414}"/>
                  </a:ext>
                </a:extLst>
              </p:cNvPr>
              <p:cNvSpPr txBox="1"/>
              <p:nvPr/>
            </p:nvSpPr>
            <p:spPr>
              <a:xfrm>
                <a:off x="7497230" y="2367983"/>
                <a:ext cx="1803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01A64F9-13EC-8F63-131E-D80B42BD74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7230" y="2367983"/>
                <a:ext cx="180306" cy="276999"/>
              </a:xfrm>
              <a:prstGeom prst="rect">
                <a:avLst/>
              </a:prstGeom>
              <a:blipFill>
                <a:blip r:embed="rId3"/>
                <a:stretch>
                  <a:fillRect l="-33333" r="-33333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1DCFAC3-00A3-24E0-3C56-63E576B6DCFC}"/>
              </a:ext>
            </a:extLst>
          </p:cNvPr>
          <p:cNvCxnSpPr>
            <a:cxnSpLocks/>
          </p:cNvCxnSpPr>
          <p:nvPr/>
        </p:nvCxnSpPr>
        <p:spPr>
          <a:xfrm>
            <a:off x="6827202" y="2503225"/>
            <a:ext cx="56293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9A6BB8AA-8357-7C87-92A8-804CD2DE1423}"/>
              </a:ext>
            </a:extLst>
          </p:cNvPr>
          <p:cNvCxnSpPr>
            <a:endCxn id="10" idx="2"/>
          </p:cNvCxnSpPr>
          <p:nvPr/>
        </p:nvCxnSpPr>
        <p:spPr>
          <a:xfrm rot="10800000" flipV="1">
            <a:off x="4404957" y="2540433"/>
            <a:ext cx="1745246" cy="131420"/>
          </a:xfrm>
          <a:prstGeom prst="bentConnector4">
            <a:avLst>
              <a:gd name="adj1" fmla="val -582"/>
              <a:gd name="adj2" fmla="val 533016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110B1053-1B3B-3A3F-0888-14D75E78869B}"/>
              </a:ext>
            </a:extLst>
          </p:cNvPr>
          <p:cNvSpPr/>
          <p:nvPr/>
        </p:nvSpPr>
        <p:spPr>
          <a:xfrm>
            <a:off x="5236166" y="3098259"/>
            <a:ext cx="340468" cy="3307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487FEC95-823C-A50C-F2BC-83FC21861579}"/>
              </a:ext>
            </a:extLst>
          </p:cNvPr>
          <p:cNvSpPr/>
          <p:nvPr/>
        </p:nvSpPr>
        <p:spPr>
          <a:xfrm>
            <a:off x="2811160" y="3729569"/>
            <a:ext cx="340468" cy="3307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4BE21D-2E0A-2528-C21B-42D4E4CCD48A}"/>
              </a:ext>
            </a:extLst>
          </p:cNvPr>
          <p:cNvSpPr/>
          <p:nvPr/>
        </p:nvSpPr>
        <p:spPr>
          <a:xfrm>
            <a:off x="2811160" y="4061039"/>
            <a:ext cx="340468" cy="3307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DFF0C6C-13DF-F9C6-9B1C-006BEB4C6E4A}"/>
              </a:ext>
            </a:extLst>
          </p:cNvPr>
          <p:cNvSpPr/>
          <p:nvPr/>
        </p:nvSpPr>
        <p:spPr>
          <a:xfrm>
            <a:off x="2811160" y="4387960"/>
            <a:ext cx="340468" cy="330741"/>
          </a:xfrm>
          <a:prstGeom prst="rect">
            <a:avLst/>
          </a:prstGeom>
          <a:solidFill>
            <a:srgbClr val="F7B8D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D6A1D10-D330-DB4C-1070-4F07B1980E8F}"/>
                  </a:ext>
                </a:extLst>
              </p:cNvPr>
              <p:cNvSpPr txBox="1"/>
              <p:nvPr/>
            </p:nvSpPr>
            <p:spPr>
              <a:xfrm>
                <a:off x="3248904" y="4053959"/>
                <a:ext cx="2927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D6A1D10-D330-DB4C-1070-4F07B1980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8904" y="4053959"/>
                <a:ext cx="292772" cy="276999"/>
              </a:xfrm>
              <a:prstGeom prst="rect">
                <a:avLst/>
              </a:prstGeom>
              <a:blipFill>
                <a:blip r:embed="rId4"/>
                <a:stretch>
                  <a:fillRect l="-16667" r="-8333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Rectangle 40">
            <a:extLst>
              <a:ext uri="{FF2B5EF4-FFF2-40B4-BE49-F238E27FC236}">
                <a16:creationId xmlns:a16="http://schemas.microsoft.com/office/drawing/2014/main" id="{B4693BAC-6BBB-4093-8BA3-2F7D555EB793}"/>
              </a:ext>
            </a:extLst>
          </p:cNvPr>
          <p:cNvSpPr/>
          <p:nvPr/>
        </p:nvSpPr>
        <p:spPr>
          <a:xfrm>
            <a:off x="4234723" y="4027088"/>
            <a:ext cx="340468" cy="330741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B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85519BE-435B-E4DA-E37F-FF9CA7A0E97D}"/>
              </a:ext>
            </a:extLst>
          </p:cNvPr>
          <p:cNvCxnSpPr>
            <a:cxnSpLocks/>
          </p:cNvCxnSpPr>
          <p:nvPr/>
        </p:nvCxnSpPr>
        <p:spPr>
          <a:xfrm>
            <a:off x="3705488" y="4189201"/>
            <a:ext cx="52923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FD5F1F71-7C41-B31D-3A69-71EDDB702642}"/>
              </a:ext>
            </a:extLst>
          </p:cNvPr>
          <p:cNvSpPr/>
          <p:nvPr/>
        </p:nvSpPr>
        <p:spPr>
          <a:xfrm>
            <a:off x="5236166" y="4027088"/>
            <a:ext cx="340468" cy="3307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C18F9A9-0A73-5505-5D5D-7ED42109C05D}"/>
              </a:ext>
            </a:extLst>
          </p:cNvPr>
          <p:cNvSpPr/>
          <p:nvPr/>
        </p:nvSpPr>
        <p:spPr>
          <a:xfrm>
            <a:off x="6486734" y="4027088"/>
            <a:ext cx="340468" cy="3307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DF9FF7D-F9EE-2A14-7708-28B6AEF1C8CE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4575191" y="4189202"/>
            <a:ext cx="660975" cy="325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8CE05B0-4CAE-F80F-901E-ABF70B2F6681}"/>
              </a:ext>
            </a:extLst>
          </p:cNvPr>
          <p:cNvCxnSpPr>
            <a:cxnSpLocks/>
            <a:stCxn id="43" idx="3"/>
          </p:cNvCxnSpPr>
          <p:nvPr/>
        </p:nvCxnSpPr>
        <p:spPr>
          <a:xfrm flipV="1">
            <a:off x="5576634" y="4189201"/>
            <a:ext cx="910100" cy="325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FA30B85-077E-FE28-67C9-5426DC3C712D}"/>
                  </a:ext>
                </a:extLst>
              </p:cNvPr>
              <p:cNvSpPr txBox="1"/>
              <p:nvPr/>
            </p:nvSpPr>
            <p:spPr>
              <a:xfrm>
                <a:off x="7497230" y="4053959"/>
                <a:ext cx="1803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FA30B85-077E-FE28-67C9-5426DC3C71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7230" y="4053959"/>
                <a:ext cx="180306" cy="276999"/>
              </a:xfrm>
              <a:prstGeom prst="rect">
                <a:avLst/>
              </a:prstGeom>
              <a:blipFill>
                <a:blip r:embed="rId3"/>
                <a:stretch>
                  <a:fillRect l="-33333" r="-33333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946A6AE-0E46-7CE2-B26C-02E9DCC9E441}"/>
              </a:ext>
            </a:extLst>
          </p:cNvPr>
          <p:cNvCxnSpPr>
            <a:cxnSpLocks/>
          </p:cNvCxnSpPr>
          <p:nvPr/>
        </p:nvCxnSpPr>
        <p:spPr>
          <a:xfrm>
            <a:off x="6827202" y="4189201"/>
            <a:ext cx="56293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24610215-8D7F-3B4A-1DBE-6533AF9A6F64}"/>
              </a:ext>
            </a:extLst>
          </p:cNvPr>
          <p:cNvCxnSpPr>
            <a:endCxn id="41" idx="2"/>
          </p:cNvCxnSpPr>
          <p:nvPr/>
        </p:nvCxnSpPr>
        <p:spPr>
          <a:xfrm rot="10800000" flipV="1">
            <a:off x="4404957" y="4226409"/>
            <a:ext cx="1745246" cy="131420"/>
          </a:xfrm>
          <a:prstGeom prst="bentConnector4">
            <a:avLst>
              <a:gd name="adj1" fmla="val -582"/>
              <a:gd name="adj2" fmla="val 533016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FBC41ECF-8ED0-43D6-CF4B-2593DB564B6C}"/>
              </a:ext>
            </a:extLst>
          </p:cNvPr>
          <p:cNvSpPr/>
          <p:nvPr/>
        </p:nvSpPr>
        <p:spPr>
          <a:xfrm>
            <a:off x="5236166" y="4784235"/>
            <a:ext cx="340468" cy="3307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3" name="Left Brace 52">
            <a:extLst>
              <a:ext uri="{FF2B5EF4-FFF2-40B4-BE49-F238E27FC236}">
                <a16:creationId xmlns:a16="http://schemas.microsoft.com/office/drawing/2014/main" id="{A6693F07-CA76-C470-3EDA-1E8062D40F1A}"/>
              </a:ext>
            </a:extLst>
          </p:cNvPr>
          <p:cNvSpPr/>
          <p:nvPr/>
        </p:nvSpPr>
        <p:spPr>
          <a:xfrm>
            <a:off x="3904735" y="2644982"/>
            <a:ext cx="271849" cy="1415328"/>
          </a:xfrm>
          <a:prstGeom prst="leftBrace">
            <a:avLst/>
          </a:prstGeom>
          <a:ln w="158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Left Brace 53">
            <a:extLst>
              <a:ext uri="{FF2B5EF4-FFF2-40B4-BE49-F238E27FC236}">
                <a16:creationId xmlns:a16="http://schemas.microsoft.com/office/drawing/2014/main" id="{FA69C727-2459-BA25-620C-AFFE458A77BA}"/>
              </a:ext>
            </a:extLst>
          </p:cNvPr>
          <p:cNvSpPr/>
          <p:nvPr/>
        </p:nvSpPr>
        <p:spPr>
          <a:xfrm rot="10800000">
            <a:off x="6894489" y="2624589"/>
            <a:ext cx="271849" cy="1415328"/>
          </a:xfrm>
          <a:prstGeom prst="leftBrace">
            <a:avLst/>
          </a:prstGeom>
          <a:ln w="158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7AF7960-6C82-9E1C-8622-36304CA879B9}"/>
              </a:ext>
            </a:extLst>
          </p:cNvPr>
          <p:cNvSpPr txBox="1"/>
          <p:nvPr/>
        </p:nvSpPr>
        <p:spPr>
          <a:xfrm>
            <a:off x="2501417" y="3111414"/>
            <a:ext cx="1300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Different input</a:t>
            </a:r>
          </a:p>
          <a:p>
            <a:r>
              <a:rPr lang="en-US" sz="1400" dirty="0"/>
              <a:t>Same matrix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F60A600-0FDA-8D7E-0830-0352E3E85340}"/>
              </a:ext>
            </a:extLst>
          </p:cNvPr>
          <p:cNvSpPr txBox="1"/>
          <p:nvPr/>
        </p:nvSpPr>
        <p:spPr>
          <a:xfrm>
            <a:off x="7260412" y="3111414"/>
            <a:ext cx="1300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Different input</a:t>
            </a:r>
          </a:p>
          <a:p>
            <a:r>
              <a:rPr lang="en-US" sz="1400" dirty="0"/>
              <a:t>Same matrix</a:t>
            </a:r>
          </a:p>
        </p:txBody>
      </p:sp>
    </p:spTree>
    <p:extLst>
      <p:ext uri="{BB962C8B-B14F-4D97-AF65-F5344CB8AC3E}">
        <p14:creationId xmlns:p14="http://schemas.microsoft.com/office/powerpoint/2010/main" val="12552008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E7C89A-4C95-EE8B-3517-9BB2626B98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231AB-7651-44A6-F6F8-B22CCC65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Mamba: Selective Scan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51A9D9-B7BA-5238-0DB4-EC24E96F0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2F9731-C89D-D45D-0FA1-ABC6474E5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98C27E-9307-1D4D-0507-0EBC59758913}"/>
              </a:ext>
            </a:extLst>
          </p:cNvPr>
          <p:cNvSpPr txBox="1"/>
          <p:nvPr/>
        </p:nvSpPr>
        <p:spPr>
          <a:xfrm>
            <a:off x="3048000" y="5811820"/>
            <a:ext cx="5881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S4 processes each token equally with the same function!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3C1FF0-2A5E-9512-9A89-724A959E4B3E}"/>
              </a:ext>
            </a:extLst>
          </p:cNvPr>
          <p:cNvSpPr/>
          <p:nvPr/>
        </p:nvSpPr>
        <p:spPr>
          <a:xfrm>
            <a:off x="2811160" y="2043593"/>
            <a:ext cx="340468" cy="33074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E299B9-756F-E79E-F10C-D2D338F55C7F}"/>
              </a:ext>
            </a:extLst>
          </p:cNvPr>
          <p:cNvSpPr/>
          <p:nvPr/>
        </p:nvSpPr>
        <p:spPr>
          <a:xfrm>
            <a:off x="2811160" y="2375063"/>
            <a:ext cx="340468" cy="33074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31E676-3B53-61BA-5B6A-EECA38474C99}"/>
              </a:ext>
            </a:extLst>
          </p:cNvPr>
          <p:cNvSpPr/>
          <p:nvPr/>
        </p:nvSpPr>
        <p:spPr>
          <a:xfrm>
            <a:off x="2811160" y="2701984"/>
            <a:ext cx="340468" cy="3307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741D5C3-0355-044C-0C05-60F651B56EF9}"/>
                  </a:ext>
                </a:extLst>
              </p:cNvPr>
              <p:cNvSpPr/>
              <p:nvPr/>
            </p:nvSpPr>
            <p:spPr>
              <a:xfrm>
                <a:off x="4234723" y="2341112"/>
                <a:ext cx="340468" cy="330741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741D5C3-0355-044C-0C05-60F651B56E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723" y="2341112"/>
                <a:ext cx="340468" cy="330741"/>
              </a:xfrm>
              <a:prstGeom prst="rect">
                <a:avLst/>
              </a:prstGeom>
              <a:blipFill>
                <a:blip r:embed="rId2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780C457-B645-7824-2AF3-0396D45F25E8}"/>
              </a:ext>
            </a:extLst>
          </p:cNvPr>
          <p:cNvCxnSpPr>
            <a:cxnSpLocks/>
          </p:cNvCxnSpPr>
          <p:nvPr/>
        </p:nvCxnSpPr>
        <p:spPr>
          <a:xfrm>
            <a:off x="3705488" y="2503225"/>
            <a:ext cx="52923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D892BCA-27DD-F3A4-48C2-D41CCC056939}"/>
              </a:ext>
            </a:extLst>
          </p:cNvPr>
          <p:cNvSpPr/>
          <p:nvPr/>
        </p:nvSpPr>
        <p:spPr>
          <a:xfrm>
            <a:off x="5236166" y="2341112"/>
            <a:ext cx="340468" cy="3307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27F3D4B-8F84-759A-4917-38D8EC8405C7}"/>
                  </a:ext>
                </a:extLst>
              </p:cNvPr>
              <p:cNvSpPr/>
              <p:nvPr/>
            </p:nvSpPr>
            <p:spPr>
              <a:xfrm>
                <a:off x="6486734" y="2341112"/>
                <a:ext cx="340468" cy="33074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27F3D4B-8F84-759A-4917-38D8EC8405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6734" y="2341112"/>
                <a:ext cx="340468" cy="330741"/>
              </a:xfrm>
              <a:prstGeom prst="rect">
                <a:avLst/>
              </a:prstGeom>
              <a:blipFill>
                <a:blip r:embed="rId3"/>
                <a:stretch>
                  <a:fillRect l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31472DC-5EAC-4D03-8328-0894B7D0A96D}"/>
              </a:ext>
            </a:extLst>
          </p:cNvPr>
          <p:cNvCxnSpPr>
            <a:cxnSpLocks/>
            <a:endCxn id="14" idx="1"/>
          </p:cNvCxnSpPr>
          <p:nvPr/>
        </p:nvCxnSpPr>
        <p:spPr>
          <a:xfrm>
            <a:off x="4575191" y="2503226"/>
            <a:ext cx="660975" cy="325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59F3EA-1394-8568-F1BC-E4E239792D95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5576634" y="2503225"/>
            <a:ext cx="910100" cy="325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3A737A-C196-CF82-ED01-FF5A58D91A9C}"/>
                  </a:ext>
                </a:extLst>
              </p:cNvPr>
              <p:cNvSpPr txBox="1"/>
              <p:nvPr/>
            </p:nvSpPr>
            <p:spPr>
              <a:xfrm>
                <a:off x="7497230" y="2367983"/>
                <a:ext cx="1803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3A737A-C196-CF82-ED01-FF5A58D91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7230" y="2367983"/>
                <a:ext cx="180306" cy="276999"/>
              </a:xfrm>
              <a:prstGeom prst="rect">
                <a:avLst/>
              </a:prstGeom>
              <a:blipFill>
                <a:blip r:embed="rId4"/>
                <a:stretch>
                  <a:fillRect l="-33333" r="-33333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2683D4-4AAD-EB17-C935-05B2CB5D59AF}"/>
              </a:ext>
            </a:extLst>
          </p:cNvPr>
          <p:cNvCxnSpPr>
            <a:cxnSpLocks/>
          </p:cNvCxnSpPr>
          <p:nvPr/>
        </p:nvCxnSpPr>
        <p:spPr>
          <a:xfrm>
            <a:off x="6827202" y="2503225"/>
            <a:ext cx="56293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Elbow Connector 29">
            <a:extLst>
              <a:ext uri="{FF2B5EF4-FFF2-40B4-BE49-F238E27FC236}">
                <a16:creationId xmlns:a16="http://schemas.microsoft.com/office/drawing/2014/main" id="{2F88A8E0-2966-D920-6AFB-62BD2C65B330}"/>
              </a:ext>
            </a:extLst>
          </p:cNvPr>
          <p:cNvCxnSpPr>
            <a:endCxn id="10" idx="2"/>
          </p:cNvCxnSpPr>
          <p:nvPr/>
        </p:nvCxnSpPr>
        <p:spPr>
          <a:xfrm rot="10800000" flipV="1">
            <a:off x="4404957" y="2540433"/>
            <a:ext cx="1745246" cy="131420"/>
          </a:xfrm>
          <a:prstGeom prst="bentConnector4">
            <a:avLst>
              <a:gd name="adj1" fmla="val -582"/>
              <a:gd name="adj2" fmla="val 533016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78795F42-EF06-0444-FE3F-CD7327897ACC}"/>
              </a:ext>
            </a:extLst>
          </p:cNvPr>
          <p:cNvSpPr/>
          <p:nvPr/>
        </p:nvSpPr>
        <p:spPr>
          <a:xfrm>
            <a:off x="5236166" y="3098259"/>
            <a:ext cx="340468" cy="3307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C96A075-A0C2-572B-2F02-787F30AD41B9}"/>
              </a:ext>
            </a:extLst>
          </p:cNvPr>
          <p:cNvSpPr/>
          <p:nvPr/>
        </p:nvSpPr>
        <p:spPr>
          <a:xfrm>
            <a:off x="2811160" y="3729569"/>
            <a:ext cx="340468" cy="3307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E0FBFA-31BC-C3FD-F8D1-422A91C52B20}"/>
              </a:ext>
            </a:extLst>
          </p:cNvPr>
          <p:cNvSpPr/>
          <p:nvPr/>
        </p:nvSpPr>
        <p:spPr>
          <a:xfrm>
            <a:off x="2811160" y="4061039"/>
            <a:ext cx="340468" cy="3307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BC7BE1A-258C-1009-336A-38D47ADB7C31}"/>
              </a:ext>
            </a:extLst>
          </p:cNvPr>
          <p:cNvSpPr/>
          <p:nvPr/>
        </p:nvSpPr>
        <p:spPr>
          <a:xfrm>
            <a:off x="2811160" y="4387960"/>
            <a:ext cx="340468" cy="330741"/>
          </a:xfrm>
          <a:prstGeom prst="rect">
            <a:avLst/>
          </a:prstGeom>
          <a:solidFill>
            <a:srgbClr val="F7B8D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6010616-5F49-7287-0349-070763EBC44E}"/>
                  </a:ext>
                </a:extLst>
              </p:cNvPr>
              <p:cNvSpPr/>
              <p:nvPr/>
            </p:nvSpPr>
            <p:spPr>
              <a:xfrm>
                <a:off x="4234723" y="4027088"/>
                <a:ext cx="340468" cy="330741"/>
              </a:xfrm>
              <a:prstGeom prst="rect">
                <a:avLst/>
              </a:prstGeom>
              <a:solidFill>
                <a:schemeClr val="tx2">
                  <a:lumMod val="10000"/>
                  <a:lumOff val="9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46010616-5F49-7287-0349-070763EBC44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4723" y="4027088"/>
                <a:ext cx="340468" cy="330741"/>
              </a:xfrm>
              <a:prstGeom prst="rect">
                <a:avLst/>
              </a:prstGeom>
              <a:blipFill>
                <a:blip r:embed="rId5"/>
                <a:stretch>
                  <a:fillRect l="-137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A6F5FBDD-459C-2024-8841-DBE88C9DF048}"/>
              </a:ext>
            </a:extLst>
          </p:cNvPr>
          <p:cNvCxnSpPr>
            <a:cxnSpLocks/>
          </p:cNvCxnSpPr>
          <p:nvPr/>
        </p:nvCxnSpPr>
        <p:spPr>
          <a:xfrm>
            <a:off x="3705488" y="4189201"/>
            <a:ext cx="529235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Rectangle 42">
            <a:extLst>
              <a:ext uri="{FF2B5EF4-FFF2-40B4-BE49-F238E27FC236}">
                <a16:creationId xmlns:a16="http://schemas.microsoft.com/office/drawing/2014/main" id="{38ED89DE-324C-AE82-4653-F6F5D096A8BC}"/>
              </a:ext>
            </a:extLst>
          </p:cNvPr>
          <p:cNvSpPr/>
          <p:nvPr/>
        </p:nvSpPr>
        <p:spPr>
          <a:xfrm>
            <a:off x="5236166" y="4027088"/>
            <a:ext cx="340468" cy="33074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B8C8BF6-EE11-8BA0-DA81-58ECC7812569}"/>
                  </a:ext>
                </a:extLst>
              </p:cNvPr>
              <p:cNvSpPr/>
              <p:nvPr/>
            </p:nvSpPr>
            <p:spPr>
              <a:xfrm>
                <a:off x="6486734" y="4027088"/>
                <a:ext cx="340468" cy="33074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B8C8BF6-EE11-8BA0-DA81-58ECC78125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6734" y="4027088"/>
                <a:ext cx="340468" cy="330741"/>
              </a:xfrm>
              <a:prstGeom prst="rect">
                <a:avLst/>
              </a:prstGeom>
              <a:blipFill>
                <a:blip r:embed="rId6"/>
                <a:stretch>
                  <a:fillRect l="-10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3E7CB07-7DE1-0C2F-FC5E-CCBCDCEC30C5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4575191" y="4189202"/>
            <a:ext cx="660975" cy="3257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636161D-08B7-6D99-F8AF-07B93309109D}"/>
              </a:ext>
            </a:extLst>
          </p:cNvPr>
          <p:cNvCxnSpPr>
            <a:cxnSpLocks/>
            <a:stCxn id="43" idx="3"/>
          </p:cNvCxnSpPr>
          <p:nvPr/>
        </p:nvCxnSpPr>
        <p:spPr>
          <a:xfrm flipV="1">
            <a:off x="5576634" y="4189201"/>
            <a:ext cx="910100" cy="325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071F921-0648-1E6D-C8A1-AF6828EDF411}"/>
                  </a:ext>
                </a:extLst>
              </p:cNvPr>
              <p:cNvSpPr txBox="1"/>
              <p:nvPr/>
            </p:nvSpPr>
            <p:spPr>
              <a:xfrm>
                <a:off x="7497230" y="4053959"/>
                <a:ext cx="18030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071F921-0648-1E6D-C8A1-AF6828EDF4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7230" y="4053959"/>
                <a:ext cx="180306" cy="276999"/>
              </a:xfrm>
              <a:prstGeom prst="rect">
                <a:avLst/>
              </a:prstGeom>
              <a:blipFill>
                <a:blip r:embed="rId4"/>
                <a:stretch>
                  <a:fillRect l="-33333" r="-33333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91E8D6ED-8157-563E-2F34-D1C65B8C2A2D}"/>
              </a:ext>
            </a:extLst>
          </p:cNvPr>
          <p:cNvCxnSpPr>
            <a:cxnSpLocks/>
          </p:cNvCxnSpPr>
          <p:nvPr/>
        </p:nvCxnSpPr>
        <p:spPr>
          <a:xfrm>
            <a:off x="6827202" y="4189201"/>
            <a:ext cx="562934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>
            <a:extLst>
              <a:ext uri="{FF2B5EF4-FFF2-40B4-BE49-F238E27FC236}">
                <a16:creationId xmlns:a16="http://schemas.microsoft.com/office/drawing/2014/main" id="{2690377B-AAE2-97BE-CB73-83FCCD9269A5}"/>
              </a:ext>
            </a:extLst>
          </p:cNvPr>
          <p:cNvCxnSpPr>
            <a:endCxn id="41" idx="2"/>
          </p:cNvCxnSpPr>
          <p:nvPr/>
        </p:nvCxnSpPr>
        <p:spPr>
          <a:xfrm rot="10800000" flipV="1">
            <a:off x="4404957" y="4226409"/>
            <a:ext cx="1745246" cy="131420"/>
          </a:xfrm>
          <a:prstGeom prst="bentConnector4">
            <a:avLst>
              <a:gd name="adj1" fmla="val -582"/>
              <a:gd name="adj2" fmla="val 533016"/>
            </a:avLst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4D19D475-58FF-FDEE-D4A8-2036A84EB353}"/>
              </a:ext>
            </a:extLst>
          </p:cNvPr>
          <p:cNvSpPr/>
          <p:nvPr/>
        </p:nvSpPr>
        <p:spPr>
          <a:xfrm>
            <a:off x="5236166" y="4784235"/>
            <a:ext cx="340468" cy="3307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3" name="Left Brace 52">
            <a:extLst>
              <a:ext uri="{FF2B5EF4-FFF2-40B4-BE49-F238E27FC236}">
                <a16:creationId xmlns:a16="http://schemas.microsoft.com/office/drawing/2014/main" id="{C96F3D15-D956-B462-39F7-3B7EA15465A3}"/>
              </a:ext>
            </a:extLst>
          </p:cNvPr>
          <p:cNvSpPr/>
          <p:nvPr/>
        </p:nvSpPr>
        <p:spPr>
          <a:xfrm>
            <a:off x="3888259" y="2644982"/>
            <a:ext cx="271849" cy="1415328"/>
          </a:xfrm>
          <a:prstGeom prst="leftBrace">
            <a:avLst/>
          </a:prstGeom>
          <a:ln w="158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Left Brace 53">
            <a:extLst>
              <a:ext uri="{FF2B5EF4-FFF2-40B4-BE49-F238E27FC236}">
                <a16:creationId xmlns:a16="http://schemas.microsoft.com/office/drawing/2014/main" id="{824D7FB7-9B15-38EC-88C5-44F0BFB1E499}"/>
              </a:ext>
            </a:extLst>
          </p:cNvPr>
          <p:cNvSpPr/>
          <p:nvPr/>
        </p:nvSpPr>
        <p:spPr>
          <a:xfrm rot="10800000">
            <a:off x="6894489" y="2624589"/>
            <a:ext cx="271849" cy="1415328"/>
          </a:xfrm>
          <a:prstGeom prst="leftBrace">
            <a:avLst/>
          </a:prstGeom>
          <a:ln w="158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065F440-9D1C-68CC-56E0-70BC9211FA17}"/>
              </a:ext>
            </a:extLst>
          </p:cNvPr>
          <p:cNvSpPr txBox="1"/>
          <p:nvPr/>
        </p:nvSpPr>
        <p:spPr>
          <a:xfrm>
            <a:off x="2484941" y="3111414"/>
            <a:ext cx="13437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Different input</a:t>
            </a:r>
          </a:p>
          <a:p>
            <a:r>
              <a:rPr lang="en-US" sz="1400" dirty="0" err="1"/>
              <a:t>Dfferent</a:t>
            </a:r>
            <a:r>
              <a:rPr lang="en-US" sz="1400" dirty="0"/>
              <a:t> matrix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4432B3F-2BBB-7199-7923-63F499D2108C}"/>
              </a:ext>
            </a:extLst>
          </p:cNvPr>
          <p:cNvSpPr txBox="1"/>
          <p:nvPr/>
        </p:nvSpPr>
        <p:spPr>
          <a:xfrm>
            <a:off x="7260412" y="3111414"/>
            <a:ext cx="1386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Different input</a:t>
            </a:r>
          </a:p>
          <a:p>
            <a:r>
              <a:rPr lang="en-US" sz="1400" dirty="0"/>
              <a:t>Different matrix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0EBA524-E5CA-E9DC-14FE-462A95624E75}"/>
                  </a:ext>
                </a:extLst>
              </p:cNvPr>
              <p:cNvSpPr txBox="1"/>
              <p:nvPr/>
            </p:nvSpPr>
            <p:spPr>
              <a:xfrm>
                <a:off x="3888259" y="1585816"/>
                <a:ext cx="124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0EBA524-E5CA-E9DC-14FE-462A95624E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8259" y="1585816"/>
                <a:ext cx="1241815" cy="276999"/>
              </a:xfrm>
              <a:prstGeom prst="rect">
                <a:avLst/>
              </a:prstGeom>
              <a:blipFill>
                <a:blip r:embed="rId7"/>
                <a:stretch>
                  <a:fillRect l="-4040" r="-6061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05117DE-4CDA-349C-EBD6-774065F857BF}"/>
                  </a:ext>
                </a:extLst>
              </p:cNvPr>
              <p:cNvSpPr txBox="1"/>
              <p:nvPr/>
            </p:nvSpPr>
            <p:spPr>
              <a:xfrm>
                <a:off x="3248904" y="2367983"/>
                <a:ext cx="2874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05117DE-4CDA-349C-EBD6-774065F857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8904" y="2367983"/>
                <a:ext cx="287451" cy="276999"/>
              </a:xfrm>
              <a:prstGeom prst="rect">
                <a:avLst/>
              </a:prstGeom>
              <a:blipFill>
                <a:blip r:embed="rId8"/>
                <a:stretch>
                  <a:fillRect l="-16667" r="-4167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161CB9A-CFF7-6CD0-2302-A0F27D7F0F01}"/>
                  </a:ext>
                </a:extLst>
              </p:cNvPr>
              <p:cNvSpPr txBox="1"/>
              <p:nvPr/>
            </p:nvSpPr>
            <p:spPr>
              <a:xfrm>
                <a:off x="3248904" y="4053959"/>
                <a:ext cx="2927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161CB9A-CFF7-6CD0-2302-A0F27D7F0F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8904" y="4053959"/>
                <a:ext cx="292772" cy="276999"/>
              </a:xfrm>
              <a:prstGeom prst="rect">
                <a:avLst/>
              </a:prstGeom>
              <a:blipFill>
                <a:blip r:embed="rId9"/>
                <a:stretch>
                  <a:fillRect l="-16667" r="-8333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7A557D-DE7D-39A8-0AF7-BFCC2BA53AE1}"/>
                  </a:ext>
                </a:extLst>
              </p:cNvPr>
              <p:cNvSpPr txBox="1"/>
              <p:nvPr/>
            </p:nvSpPr>
            <p:spPr>
              <a:xfrm>
                <a:off x="6031684" y="1591203"/>
                <a:ext cx="122398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47A557D-DE7D-39A8-0AF7-BFCC2BA53A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1684" y="1591203"/>
                <a:ext cx="1223989" cy="276999"/>
              </a:xfrm>
              <a:prstGeom prst="rect">
                <a:avLst/>
              </a:prstGeom>
              <a:blipFill>
                <a:blip r:embed="rId10"/>
                <a:stretch>
                  <a:fillRect l="-4082" t="-4545" r="-6122" b="-4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5920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FA80C-6BFB-FBD4-2C6C-14AF187A9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56BC8-BD77-7A1C-1B9D-62DE2A4D2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Mamba-Transformer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993F24-39B3-A61C-BC9D-407BFD033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213" y="4309816"/>
            <a:ext cx="5497598" cy="1157085"/>
          </a:xfrm>
        </p:spPr>
        <p:txBody>
          <a:bodyPr>
            <a:normAutofit/>
          </a:bodyPr>
          <a:lstStyle/>
          <a:p>
            <a:r>
              <a:rPr lang="en-US" sz="1800" dirty="0"/>
              <a:t>E</a:t>
            </a:r>
            <a:r>
              <a:rPr lang="en-US" altLang="zh-CN" sz="1800" dirty="0"/>
              <a:t>fficient</a:t>
            </a:r>
            <a:r>
              <a:rPr lang="en-CA" altLang="zh-CN" sz="1800" dirty="0"/>
              <a:t>, Linear complexity.</a:t>
            </a:r>
          </a:p>
          <a:p>
            <a:r>
              <a:rPr lang="en-CA" sz="1800" dirty="0"/>
              <a:t>Suitable at handling long-context data</a:t>
            </a:r>
          </a:p>
          <a:p>
            <a:r>
              <a:rPr lang="en-CA" sz="1800" dirty="0"/>
              <a:t>…But hasn’t beat transformer-based LLM/LMMs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5C58A-9765-2B1F-24BD-2F01FA630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81581-A5AF-AA49-9551-32F1C4D512EA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51922C-13E4-8348-5C0B-34D6701F1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13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0AB447-1918-120C-03A9-79F5F5283605}"/>
              </a:ext>
            </a:extLst>
          </p:cNvPr>
          <p:cNvSpPr txBox="1">
            <a:spLocks/>
          </p:cNvSpPr>
          <p:nvPr/>
        </p:nvSpPr>
        <p:spPr>
          <a:xfrm>
            <a:off x="6449915" y="4333734"/>
            <a:ext cx="5098900" cy="1157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800" dirty="0"/>
              <a:t>Proven to be powerful at recalling.</a:t>
            </a:r>
          </a:p>
          <a:p>
            <a:r>
              <a:rPr lang="en-CA" sz="1800" dirty="0"/>
              <a:t>…Yet suffers from quadratic complexity</a:t>
            </a:r>
            <a:endParaRPr lang="en-US" sz="18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051B54D-725B-424A-D8BC-C3344A5C0FF6}"/>
              </a:ext>
            </a:extLst>
          </p:cNvPr>
          <p:cNvSpPr txBox="1">
            <a:spLocks/>
          </p:cNvSpPr>
          <p:nvPr/>
        </p:nvSpPr>
        <p:spPr>
          <a:xfrm>
            <a:off x="921082" y="5659747"/>
            <a:ext cx="5412366" cy="5909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b="1" dirty="0"/>
              <a:t>How about we use Mamba to handle the long sequence of video tokens?</a:t>
            </a:r>
            <a:endParaRPr lang="en-CA" altLang="zh-CN" sz="2400" b="1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ABC5264F-1B40-8449-BE2E-87CB32046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7" t="-894" r="18798" b="894"/>
          <a:stretch>
            <a:fillRect/>
          </a:stretch>
        </p:blipFill>
        <p:spPr bwMode="auto">
          <a:xfrm>
            <a:off x="1826695" y="1887655"/>
            <a:ext cx="1700897" cy="2312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D84666E-F4CE-54A6-3296-EB1752A5C8F8}"/>
              </a:ext>
            </a:extLst>
          </p:cNvPr>
          <p:cNvSpPr txBox="1">
            <a:spLocks/>
          </p:cNvSpPr>
          <p:nvPr/>
        </p:nvSpPr>
        <p:spPr>
          <a:xfrm>
            <a:off x="1999619" y="1621366"/>
            <a:ext cx="1627646" cy="426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000" b="1" dirty="0"/>
              <a:t>Mamba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083B625-FF66-F59E-296C-3CAD728AE8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5166" y="2061921"/>
            <a:ext cx="1700897" cy="2197179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EB8E94F-8C7B-14D3-698A-7D03B78D71E1}"/>
              </a:ext>
            </a:extLst>
          </p:cNvPr>
          <p:cNvSpPr txBox="1">
            <a:spLocks/>
          </p:cNvSpPr>
          <p:nvPr/>
        </p:nvSpPr>
        <p:spPr>
          <a:xfrm>
            <a:off x="7777094" y="1621366"/>
            <a:ext cx="1834939" cy="426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CA" sz="2000" b="1" dirty="0"/>
              <a:t>Transformers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7482753-B193-12FA-A7CA-A20B92F38D19}"/>
              </a:ext>
            </a:extLst>
          </p:cNvPr>
          <p:cNvSpPr txBox="1">
            <a:spLocks/>
          </p:cNvSpPr>
          <p:nvPr/>
        </p:nvSpPr>
        <p:spPr>
          <a:xfrm>
            <a:off x="6409466" y="5659747"/>
            <a:ext cx="5296081" cy="5909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b="1" dirty="0"/>
              <a:t>We can still let transformers to handle the text (which is not too long)!</a:t>
            </a:r>
            <a:endParaRPr lang="en-CA" altLang="zh-CN" sz="2400" b="1" dirty="0"/>
          </a:p>
        </p:txBody>
      </p:sp>
    </p:spTree>
    <p:extLst>
      <p:ext uri="{BB962C8B-B14F-4D97-AF65-F5344CB8AC3E}">
        <p14:creationId xmlns:p14="http://schemas.microsoft.com/office/powerpoint/2010/main" val="1307331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1D78E8-7217-C5F6-85EF-10EC88DC29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63DB5-0CFC-B0F1-29C7-89F05C548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Hybrid Mamba-Transformers: BIMBA</a:t>
            </a:r>
          </a:p>
        </p:txBody>
      </p:sp>
      <p:pic>
        <p:nvPicPr>
          <p:cNvPr id="8" name="Content Placeholder 7" descr="A diagram of a grocery store&#10;&#10;AI-generated content may be incorrect.">
            <a:extLst>
              <a:ext uri="{FF2B5EF4-FFF2-40B4-BE49-F238E27FC236}">
                <a16:creationId xmlns:a16="http://schemas.microsoft.com/office/drawing/2014/main" id="{4FC776EB-44DD-6334-E68B-DD5DF2169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6746" r="40419"/>
          <a:stretch>
            <a:fillRect/>
          </a:stretch>
        </p:blipFill>
        <p:spPr>
          <a:xfrm>
            <a:off x="3531088" y="2912882"/>
            <a:ext cx="4660806" cy="177979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D0F82-E353-BCC3-9259-976F89074C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770053-5F92-BB86-3E73-91563BB84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14</a:t>
            </a:fld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C21068C-8C85-10D2-5113-698B4E424D90}"/>
              </a:ext>
            </a:extLst>
          </p:cNvPr>
          <p:cNvSpPr/>
          <p:nvPr/>
        </p:nvSpPr>
        <p:spPr>
          <a:xfrm>
            <a:off x="3761737" y="4358221"/>
            <a:ext cx="94268" cy="11008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8">
            <a:extLst>
              <a:ext uri="{FF2B5EF4-FFF2-40B4-BE49-F238E27FC236}">
                <a16:creationId xmlns:a16="http://schemas.microsoft.com/office/drawing/2014/main" id="{B97AAB51-CE56-481C-B9F1-ADF87CC4BD86}"/>
              </a:ext>
            </a:extLst>
          </p:cNvPr>
          <p:cNvSpPr txBox="1"/>
          <p:nvPr/>
        </p:nvSpPr>
        <p:spPr>
          <a:xfrm>
            <a:off x="1799666" y="6313035"/>
            <a:ext cx="859266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Islam, Md </a:t>
            </a:r>
            <a:r>
              <a:rPr lang="en-US" altLang="zh-CN" sz="11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Mohaiminul</a:t>
            </a:r>
            <a:r>
              <a:rPr lang="en-US" altLang="zh-CN" sz="11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, et al. "Bimba: Selective-scan compression for long-range video question answering." Proceedings of the Computer Vision and Pattern Recognition Conference. 2025.</a:t>
            </a:r>
          </a:p>
        </p:txBody>
      </p:sp>
    </p:spTree>
    <p:extLst>
      <p:ext uri="{BB962C8B-B14F-4D97-AF65-F5344CB8AC3E}">
        <p14:creationId xmlns:p14="http://schemas.microsoft.com/office/powerpoint/2010/main" val="1544451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57428-831B-3865-BD68-E376C4A96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Hybrid Mamba-Transformers: BIMBA</a:t>
            </a:r>
          </a:p>
        </p:txBody>
      </p:sp>
      <p:pic>
        <p:nvPicPr>
          <p:cNvPr id="8" name="Content Placeholder 7" descr="A diagram of a grocery store&#10;&#10;AI-generated content may be incorrect.">
            <a:extLst>
              <a:ext uri="{FF2B5EF4-FFF2-40B4-BE49-F238E27FC236}">
                <a16:creationId xmlns:a16="http://schemas.microsoft.com/office/drawing/2014/main" id="{E5E398A6-6203-069E-E499-CE148FA0AF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6746" r="40419"/>
          <a:stretch>
            <a:fillRect/>
          </a:stretch>
        </p:blipFill>
        <p:spPr>
          <a:xfrm>
            <a:off x="3531088" y="2912882"/>
            <a:ext cx="4660806" cy="177979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E82DA-CA1D-6E12-6AB3-F20947917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D07504-8324-51A0-5C36-32A9B2EE2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15</a:t>
            </a:fld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4FE0457-9917-4585-C4E5-0789F0B8D033}"/>
              </a:ext>
            </a:extLst>
          </p:cNvPr>
          <p:cNvSpPr/>
          <p:nvPr/>
        </p:nvSpPr>
        <p:spPr>
          <a:xfrm>
            <a:off x="3761737" y="4358221"/>
            <a:ext cx="94268" cy="11008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4F465C55-8041-A490-18F1-6BABA6958AF4}"/>
              </a:ext>
            </a:extLst>
          </p:cNvPr>
          <p:cNvGrpSpPr/>
          <p:nvPr/>
        </p:nvGrpSpPr>
        <p:grpSpPr>
          <a:xfrm>
            <a:off x="598954" y="2350500"/>
            <a:ext cx="2727874" cy="1676070"/>
            <a:chOff x="734878" y="2490137"/>
            <a:chExt cx="2393804" cy="1442927"/>
          </a:xfrm>
        </p:grpSpPr>
        <p:pic>
          <p:nvPicPr>
            <p:cNvPr id="17" name="Picture 16" descr="A diagram of a scan&#10;&#10;AI-generated content may be incorrect.">
              <a:extLst>
                <a:ext uri="{FF2B5EF4-FFF2-40B4-BE49-F238E27FC236}">
                  <a16:creationId xmlns:a16="http://schemas.microsoft.com/office/drawing/2014/main" id="{A9618560-E1D3-41BA-6DB2-354ACD389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58118" b="16519"/>
            <a:stretch>
              <a:fillRect/>
            </a:stretch>
          </p:blipFill>
          <p:spPr>
            <a:xfrm>
              <a:off x="734878" y="2490137"/>
              <a:ext cx="2142085" cy="1442927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62E4AFA-8EFD-C7CD-A357-40C95A0913B1}"/>
                </a:ext>
              </a:extLst>
            </p:cNvPr>
            <p:cNvSpPr/>
            <p:nvPr/>
          </p:nvSpPr>
          <p:spPr>
            <a:xfrm>
              <a:off x="2779059" y="2572871"/>
              <a:ext cx="349623" cy="268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7025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30FCE-68D5-C385-DEE9-540618373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7CD0F-1B00-5B84-1783-B8464694C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Hybrid Mamba-Transformers: BIMBA</a:t>
            </a:r>
          </a:p>
        </p:txBody>
      </p:sp>
      <p:pic>
        <p:nvPicPr>
          <p:cNvPr id="8" name="Content Placeholder 7" descr="A diagram of a grocery store&#10;&#10;AI-generated content may be incorrect.">
            <a:extLst>
              <a:ext uri="{FF2B5EF4-FFF2-40B4-BE49-F238E27FC236}">
                <a16:creationId xmlns:a16="http://schemas.microsoft.com/office/drawing/2014/main" id="{751E1AB0-907E-A208-6DFF-E193274463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6746" r="40419"/>
          <a:stretch>
            <a:fillRect/>
          </a:stretch>
        </p:blipFill>
        <p:spPr>
          <a:xfrm>
            <a:off x="3531088" y="2912882"/>
            <a:ext cx="4660806" cy="1779796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D370BE-23B8-4819-5755-5F7C2F36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E04AF7-2178-31DD-6B91-E240AFFE2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16</a:t>
            </a:fld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C120F49-75C4-5F0C-CDBF-549BE028897E}"/>
              </a:ext>
            </a:extLst>
          </p:cNvPr>
          <p:cNvSpPr/>
          <p:nvPr/>
        </p:nvSpPr>
        <p:spPr>
          <a:xfrm>
            <a:off x="3761737" y="4358221"/>
            <a:ext cx="94268" cy="11008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28B576-2CC8-688A-5052-ECFC569C3C20}"/>
              </a:ext>
            </a:extLst>
          </p:cNvPr>
          <p:cNvGrpSpPr/>
          <p:nvPr/>
        </p:nvGrpSpPr>
        <p:grpSpPr>
          <a:xfrm>
            <a:off x="598953" y="2350500"/>
            <a:ext cx="2727875" cy="1676070"/>
            <a:chOff x="734877" y="2490137"/>
            <a:chExt cx="2393805" cy="1442927"/>
          </a:xfrm>
        </p:grpSpPr>
        <p:pic>
          <p:nvPicPr>
            <p:cNvPr id="6" name="Picture 5" descr="A diagram of a scan&#10;&#10;AI-generated content may be incorrect.">
              <a:extLst>
                <a:ext uri="{FF2B5EF4-FFF2-40B4-BE49-F238E27FC236}">
                  <a16:creationId xmlns:a16="http://schemas.microsoft.com/office/drawing/2014/main" id="{DCE70F00-85EE-F3BF-9092-66E3E4D75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54540" b="16519"/>
            <a:stretch>
              <a:fillRect/>
            </a:stretch>
          </p:blipFill>
          <p:spPr>
            <a:xfrm>
              <a:off x="734877" y="2490137"/>
              <a:ext cx="2325092" cy="1442927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4DAE034-413B-C083-CC62-FDC803E593E6}"/>
                </a:ext>
              </a:extLst>
            </p:cNvPr>
            <p:cNvSpPr/>
            <p:nvPr/>
          </p:nvSpPr>
          <p:spPr>
            <a:xfrm>
              <a:off x="2779059" y="2572871"/>
              <a:ext cx="349623" cy="268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548144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B100E-8DDE-74C6-5682-B472A6942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773B9-FF9C-18FF-0F5D-D198220E5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Hybrid Mamba-Transformers: BIMBA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D31BD-60D0-3CAD-9E28-D9796AC07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257A67-DFF6-FF3C-6F60-D540ADE41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17</a:t>
            </a:fld>
            <a:endParaRPr lang="en-US"/>
          </a:p>
        </p:txBody>
      </p:sp>
      <p:pic>
        <p:nvPicPr>
          <p:cNvPr id="14" name="Content Placeholder 7" descr="A diagram of a grocery store&#10;&#10;AI-generated content may be incorrect.">
            <a:extLst>
              <a:ext uri="{FF2B5EF4-FFF2-40B4-BE49-F238E27FC236}">
                <a16:creationId xmlns:a16="http://schemas.microsoft.com/office/drawing/2014/main" id="{055131DD-71DA-C573-9D96-866F596AF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1087" y="1874922"/>
            <a:ext cx="7822713" cy="281373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D92E58A-BCEB-C969-22C1-B2CF508C8DFF}"/>
              </a:ext>
            </a:extLst>
          </p:cNvPr>
          <p:cNvSpPr/>
          <p:nvPr/>
        </p:nvSpPr>
        <p:spPr>
          <a:xfrm>
            <a:off x="3761737" y="4358221"/>
            <a:ext cx="94268" cy="11008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5C89021-658B-26A7-8436-E21A5154E4A7}"/>
              </a:ext>
            </a:extLst>
          </p:cNvPr>
          <p:cNvGrpSpPr/>
          <p:nvPr/>
        </p:nvGrpSpPr>
        <p:grpSpPr>
          <a:xfrm>
            <a:off x="2928413" y="2350500"/>
            <a:ext cx="398415" cy="1676070"/>
            <a:chOff x="2779059" y="2490137"/>
            <a:chExt cx="349623" cy="1442927"/>
          </a:xfrm>
        </p:grpSpPr>
        <p:pic>
          <p:nvPicPr>
            <p:cNvPr id="13" name="Picture 12" descr="A diagram of a scan&#10;&#10;AI-generated content may be incorrect.">
              <a:extLst>
                <a:ext uri="{FF2B5EF4-FFF2-40B4-BE49-F238E27FC236}">
                  <a16:creationId xmlns:a16="http://schemas.microsoft.com/office/drawing/2014/main" id="{10356D79-ACE5-35EE-FA11-FFBB3F504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41744" r="54540" b="16519"/>
            <a:stretch>
              <a:fillRect/>
            </a:stretch>
          </p:blipFill>
          <p:spPr>
            <a:xfrm>
              <a:off x="2869923" y="2490137"/>
              <a:ext cx="190046" cy="1442927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7B7910F-F289-EF1A-C9D5-2E59EC7B5897}"/>
                </a:ext>
              </a:extLst>
            </p:cNvPr>
            <p:cNvSpPr/>
            <p:nvPr/>
          </p:nvSpPr>
          <p:spPr>
            <a:xfrm>
              <a:off x="2779059" y="2572871"/>
              <a:ext cx="349623" cy="2689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E7F890ED-ACB6-F455-A617-2BBCAF66C582}"/>
              </a:ext>
            </a:extLst>
          </p:cNvPr>
          <p:cNvCxnSpPr>
            <a:cxnSpLocks/>
            <a:stCxn id="13" idx="3"/>
          </p:cNvCxnSpPr>
          <p:nvPr/>
        </p:nvCxnSpPr>
        <p:spPr>
          <a:xfrm flipV="1">
            <a:off x="3248526" y="2590800"/>
            <a:ext cx="607479" cy="597735"/>
          </a:xfrm>
          <a:prstGeom prst="bentConnector3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9046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A3155-3672-2EAC-20C4-CAEDDBE3A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15788-C97F-7A04-02ED-CCEE84540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Hybrid Mamba-Transformers: STORM</a:t>
            </a:r>
          </a:p>
        </p:txBody>
      </p:sp>
      <p:pic>
        <p:nvPicPr>
          <p:cNvPr id="7" name="Content Placeholder 6" descr="A diagram of a computer&#10;&#10;AI-generated content may be incorrect.">
            <a:extLst>
              <a:ext uri="{FF2B5EF4-FFF2-40B4-BE49-F238E27FC236}">
                <a16:creationId xmlns:a16="http://schemas.microsoft.com/office/drawing/2014/main" id="{362DC2EE-AA32-F972-D6EB-F12BC227BD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018" y="1825625"/>
            <a:ext cx="9899964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C4841-2960-9CB2-3BBB-B7F646565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1C3FE9-986E-F61D-0D1B-9B73D34B9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18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0EA010-8C67-6CBA-9B96-388F3943A5A1}"/>
              </a:ext>
            </a:extLst>
          </p:cNvPr>
          <p:cNvSpPr/>
          <p:nvPr/>
        </p:nvSpPr>
        <p:spPr>
          <a:xfrm>
            <a:off x="1146018" y="1825625"/>
            <a:ext cx="6504462" cy="122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6F8CB6-6085-DB37-CEC7-EEA8A18AA294}"/>
              </a:ext>
            </a:extLst>
          </p:cNvPr>
          <p:cNvSpPr/>
          <p:nvPr/>
        </p:nvSpPr>
        <p:spPr>
          <a:xfrm>
            <a:off x="7650480" y="1825624"/>
            <a:ext cx="3251200" cy="122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B4155F-00E3-B693-74EF-AA3DA0B3CA38}"/>
              </a:ext>
            </a:extLst>
          </p:cNvPr>
          <p:cNvSpPr/>
          <p:nvPr/>
        </p:nvSpPr>
        <p:spPr>
          <a:xfrm>
            <a:off x="6329680" y="3047999"/>
            <a:ext cx="4572000" cy="3017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81F9584-6B60-E005-E408-AD8571A01492}"/>
              </a:ext>
            </a:extLst>
          </p:cNvPr>
          <p:cNvSpPr/>
          <p:nvPr/>
        </p:nvSpPr>
        <p:spPr>
          <a:xfrm>
            <a:off x="1290320" y="2868613"/>
            <a:ext cx="5039360" cy="122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文本框 8">
            <a:extLst>
              <a:ext uri="{FF2B5EF4-FFF2-40B4-BE49-F238E27FC236}">
                <a16:creationId xmlns:a16="http://schemas.microsoft.com/office/drawing/2014/main" id="{66AEF2E3-877B-9EF8-4723-DC1AD36B09AE}"/>
              </a:ext>
            </a:extLst>
          </p:cNvPr>
          <p:cNvSpPr txBox="1"/>
          <p:nvPr/>
        </p:nvSpPr>
        <p:spPr>
          <a:xfrm>
            <a:off x="1799666" y="6404475"/>
            <a:ext cx="85926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Jiang, Jindong, et al. "Token-efficient long video understanding for multimodal </a:t>
            </a:r>
            <a:r>
              <a:rPr lang="en-US" altLang="zh-CN" sz="11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llms</a:t>
            </a:r>
            <a:r>
              <a:rPr lang="en-US" altLang="zh-CN" sz="11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." </a:t>
            </a:r>
            <a:r>
              <a:rPr lang="en-US" altLang="zh-CN" sz="11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arXiv</a:t>
            </a:r>
            <a:r>
              <a:rPr lang="en-US" altLang="zh-CN" sz="11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preprint arXiv:2503.04130 (2025).</a:t>
            </a:r>
          </a:p>
        </p:txBody>
      </p:sp>
    </p:spTree>
    <p:extLst>
      <p:ext uri="{BB962C8B-B14F-4D97-AF65-F5344CB8AC3E}">
        <p14:creationId xmlns:p14="http://schemas.microsoft.com/office/powerpoint/2010/main" val="41636602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13F63-5D87-E8DF-340C-C7D5B1B68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Hybrid Mamba-Transformers: STORM</a:t>
            </a:r>
          </a:p>
        </p:txBody>
      </p:sp>
      <p:pic>
        <p:nvPicPr>
          <p:cNvPr id="7" name="Content Placeholder 6" descr="A diagram of a computer&#10;&#10;AI-generated content may be incorrect.">
            <a:extLst>
              <a:ext uri="{FF2B5EF4-FFF2-40B4-BE49-F238E27FC236}">
                <a16:creationId xmlns:a16="http://schemas.microsoft.com/office/drawing/2014/main" id="{1C243EDB-9C07-21A9-9E85-6F7010AFF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018" y="1825625"/>
            <a:ext cx="9899964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A9399-0EA5-07FB-3BFB-F1E4E8B10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38A7B7-6466-359E-1F86-F1415B1D5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19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A53498-DB3E-46B8-4CD8-C1E2F4E6907E}"/>
              </a:ext>
            </a:extLst>
          </p:cNvPr>
          <p:cNvSpPr/>
          <p:nvPr/>
        </p:nvSpPr>
        <p:spPr>
          <a:xfrm>
            <a:off x="1146018" y="1825625"/>
            <a:ext cx="6504462" cy="122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F7FAE5-0B72-835B-3134-AD8BDA70E4BF}"/>
              </a:ext>
            </a:extLst>
          </p:cNvPr>
          <p:cNvSpPr/>
          <p:nvPr/>
        </p:nvSpPr>
        <p:spPr>
          <a:xfrm>
            <a:off x="7650480" y="1825624"/>
            <a:ext cx="3251200" cy="1222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DA9438-498A-FD7E-2D3D-74428A0B1172}"/>
              </a:ext>
            </a:extLst>
          </p:cNvPr>
          <p:cNvSpPr/>
          <p:nvPr/>
        </p:nvSpPr>
        <p:spPr>
          <a:xfrm>
            <a:off x="6329680" y="3047999"/>
            <a:ext cx="4572000" cy="3017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559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297BB-B643-A75A-0E26-C4368730C8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9FFF73-D304-D4B2-D3E1-C3BDABA72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38739-9CFF-AB98-7EA8-3D31D8038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25563"/>
          </a:xfrm>
        </p:spPr>
        <p:txBody>
          <a:bodyPr/>
          <a:lstStyle/>
          <a:p>
            <a:r>
              <a:rPr lang="en-US" dirty="0"/>
              <a:t>Long Video Understanding: Diverse Use Cases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64A0A-39AE-7619-582B-447744EF5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CC538-6F8F-0D47-98E5-F8CC239C827C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18934-E650-683C-917B-35779DF91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2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C985031-84F1-3E0D-652D-EFA7DF5D9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402" y="2446126"/>
            <a:ext cx="10505212" cy="117015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C8922D1-3F66-E924-4033-FE263469C23A}"/>
              </a:ext>
            </a:extLst>
          </p:cNvPr>
          <p:cNvSpPr txBox="1"/>
          <p:nvPr/>
        </p:nvSpPr>
        <p:spPr>
          <a:xfrm>
            <a:off x="3205455" y="3674989"/>
            <a:ext cx="5781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altLang="zh-CN" dirty="0"/>
              <a:t>Video Surveillance / Anomaly Detection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8DFE324-4810-CBEF-5B6A-22BFD528762E}"/>
              </a:ext>
            </a:extLst>
          </p:cNvPr>
          <p:cNvSpPr txBox="1"/>
          <p:nvPr/>
        </p:nvSpPr>
        <p:spPr>
          <a:xfrm>
            <a:off x="1845578" y="5932640"/>
            <a:ext cx="88892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zh-CN" sz="11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Sultani, Waqas, Chen </a:t>
            </a:r>
            <a:r>
              <a:rPr lang="en-CA" altLang="zh-CN" sz="11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Chen</a:t>
            </a:r>
            <a:r>
              <a:rPr lang="en-CA" altLang="zh-CN" sz="11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, and Mubarak Shah. "Real-world anomaly detection in surveillance videos." Proceedings of the IEEE conference on computer vision and pattern recognition. 2018.</a:t>
            </a:r>
            <a:endParaRPr lang="zh-CN" altLang="en-US" sz="11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D46A813-5E72-F9B5-1BC8-D5A0A77C28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124" y="4232431"/>
            <a:ext cx="3817826" cy="95714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8FFCC33-1DE9-FD28-FBF6-DB73888566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9700" y="4232431"/>
            <a:ext cx="3817823" cy="95714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4C2B678-58E3-9134-23E4-0E65A33428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8273" y="4228722"/>
            <a:ext cx="2568200" cy="960854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6D57CF05-6068-02D1-8ED9-2FEFD1402396}"/>
              </a:ext>
            </a:extLst>
          </p:cNvPr>
          <p:cNvSpPr txBox="1"/>
          <p:nvPr/>
        </p:nvSpPr>
        <p:spPr>
          <a:xfrm>
            <a:off x="4911366" y="5214770"/>
            <a:ext cx="2667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Autonomous</a:t>
            </a:r>
            <a:r>
              <a:rPr lang="en-CA" altLang="zh-CN" dirty="0"/>
              <a:t> Driving</a:t>
            </a:r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08E89DF-926D-6820-E15A-F975C0E451AA}"/>
              </a:ext>
            </a:extLst>
          </p:cNvPr>
          <p:cNvSpPr txBox="1"/>
          <p:nvPr/>
        </p:nvSpPr>
        <p:spPr>
          <a:xfrm>
            <a:off x="1845578" y="6293770"/>
            <a:ext cx="888922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Singh, Gurkirt, et al. "Road: The road event awareness dataset for autonomous driving." IEEE transactions on pattern analysis and machine intelligence 45.1 (2022): 1036-1054.</a:t>
            </a:r>
            <a:endParaRPr lang="zh-CN" altLang="en-US" sz="11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39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44170-3948-340B-3F80-936709449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0BEA8-BE0C-A621-DE93-3BA736E46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Hybrid Mamba-Transformers: STORM</a:t>
            </a:r>
          </a:p>
        </p:txBody>
      </p:sp>
      <p:pic>
        <p:nvPicPr>
          <p:cNvPr id="7" name="Content Placeholder 6" descr="A diagram of a computer&#10;&#10;AI-generated content may be incorrect.">
            <a:extLst>
              <a:ext uri="{FF2B5EF4-FFF2-40B4-BE49-F238E27FC236}">
                <a16:creationId xmlns:a16="http://schemas.microsoft.com/office/drawing/2014/main" id="{161CF003-6955-2D7D-465C-2D55F2F4E6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018" y="1825625"/>
            <a:ext cx="9899964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068D73-F2D6-F90A-C9BD-543C87022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CBD25-C97C-6231-0304-0FC29F980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20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46E7E55-DA24-151A-2A08-A5A36A097961}"/>
              </a:ext>
            </a:extLst>
          </p:cNvPr>
          <p:cNvSpPr/>
          <p:nvPr/>
        </p:nvSpPr>
        <p:spPr>
          <a:xfrm>
            <a:off x="6329680" y="3230217"/>
            <a:ext cx="4572000" cy="28353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EAAB80-A963-C63D-06D9-D51177D02813}"/>
              </a:ext>
            </a:extLst>
          </p:cNvPr>
          <p:cNvSpPr/>
          <p:nvPr/>
        </p:nvSpPr>
        <p:spPr>
          <a:xfrm>
            <a:off x="7586870" y="1825625"/>
            <a:ext cx="3459112" cy="7072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00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FCEDC-CA49-3BF1-F407-3D002F686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8293C-EB90-2D22-ADBD-3014F1E22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Hybrid Mamba-Transformers: STORM</a:t>
            </a:r>
          </a:p>
        </p:txBody>
      </p:sp>
      <p:pic>
        <p:nvPicPr>
          <p:cNvPr id="7" name="Content Placeholder 6" descr="A diagram of a computer&#10;&#10;AI-generated content may be incorrect.">
            <a:extLst>
              <a:ext uri="{FF2B5EF4-FFF2-40B4-BE49-F238E27FC236}">
                <a16:creationId xmlns:a16="http://schemas.microsoft.com/office/drawing/2014/main" id="{C1D6D81C-436E-7BD9-9DA3-56DC1412B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6018" y="1825625"/>
            <a:ext cx="9899964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7F3C3-FA79-FC4E-6A11-2B69A8A39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B9B043-DB11-F7D8-FA37-D6E9844A0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4664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F0CBD-BAC7-DF9B-3962-FEE3D154B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Token Compression 3</a:t>
            </a:r>
            <a:r>
              <a:rPr lang="en-US" dirty="0"/>
              <a:t>: Selective Scan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6F6FC-58B9-715A-F348-3258EAC591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3670" y="3024662"/>
            <a:ext cx="4401929" cy="927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Mamba serves as a token compression mechanism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52BC4-FD90-A6BB-380E-F8D97CC3D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7A8BB0-178A-AE33-6453-536011FC6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22</a:t>
            </a:fld>
            <a:endParaRPr lang="en-US"/>
          </a:p>
        </p:txBody>
      </p:sp>
      <p:pic>
        <p:nvPicPr>
          <p:cNvPr id="6" name="Content Placeholder 6" descr="A diagram of a computer&#10;&#10;AI-generated content may be incorrect.">
            <a:extLst>
              <a:ext uri="{FF2B5EF4-FFF2-40B4-BE49-F238E27FC236}">
                <a16:creationId xmlns:a16="http://schemas.microsoft.com/office/drawing/2014/main" id="{7725F83B-A620-4839-795D-59EA636D1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983" y="3848646"/>
            <a:ext cx="5027023" cy="2209531"/>
          </a:xfrm>
          <a:prstGeom prst="rect">
            <a:avLst/>
          </a:prstGeom>
        </p:spPr>
      </p:pic>
      <p:pic>
        <p:nvPicPr>
          <p:cNvPr id="7" name="Content Placeholder 7" descr="A diagram of a grocery store&#10;&#10;AI-generated content may be incorrect.">
            <a:extLst>
              <a:ext uri="{FF2B5EF4-FFF2-40B4-BE49-F238E27FC236}">
                <a16:creationId xmlns:a16="http://schemas.microsoft.com/office/drawing/2014/main" id="{47CD82D0-4FB8-FFA1-899D-4348E62A7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5223" y="1417123"/>
            <a:ext cx="5758932" cy="207141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1EDD68B-F9AC-6D41-01CB-6B38569F16B5}"/>
              </a:ext>
            </a:extLst>
          </p:cNvPr>
          <p:cNvCxnSpPr>
            <a:cxnSpLocks/>
            <a:stCxn id="3" idx="3"/>
          </p:cNvCxnSpPr>
          <p:nvPr/>
        </p:nvCxnSpPr>
        <p:spPr>
          <a:xfrm>
            <a:off x="5435599" y="3488538"/>
            <a:ext cx="656773" cy="1344497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2AC2C71-CB56-BFE2-54AD-F6ECBE732D9D}"/>
              </a:ext>
            </a:extLst>
          </p:cNvPr>
          <p:cNvCxnSpPr>
            <a:cxnSpLocks/>
            <a:stCxn id="3" idx="3"/>
          </p:cNvCxnSpPr>
          <p:nvPr/>
        </p:nvCxnSpPr>
        <p:spPr>
          <a:xfrm flipV="1">
            <a:off x="5435599" y="2246245"/>
            <a:ext cx="660401" cy="1242293"/>
          </a:xfrm>
          <a:prstGeom prst="straightConnector1">
            <a:avLst/>
          </a:prstGeom>
          <a:ln w="12700">
            <a:solidFill>
              <a:srgbClr val="FF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🤔 Thinking Face Emoji: Meaning &amp; Usage">
            <a:extLst>
              <a:ext uri="{FF2B5EF4-FFF2-40B4-BE49-F238E27FC236}">
                <a16:creationId xmlns:a16="http://schemas.microsoft.com/office/drawing/2014/main" id="{BA4DC5B1-EB1D-9F4B-4850-3F0756E21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807" y="5541340"/>
            <a:ext cx="815009" cy="81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332D453E-5F4E-FFAA-E14B-16BA9186F759}"/>
              </a:ext>
            </a:extLst>
          </p:cNvPr>
          <p:cNvSpPr/>
          <p:nvPr/>
        </p:nvSpPr>
        <p:spPr>
          <a:xfrm>
            <a:off x="2033735" y="4571262"/>
            <a:ext cx="2966562" cy="970077"/>
          </a:xfrm>
          <a:prstGeom prst="wedgeRoundRectCallout">
            <a:avLst>
              <a:gd name="adj1" fmla="val -43650"/>
              <a:gd name="adj2" fmla="val 62116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Can we avoid token compression and naturally support long videos?</a:t>
            </a:r>
          </a:p>
        </p:txBody>
      </p:sp>
    </p:spTree>
    <p:extLst>
      <p:ext uri="{BB962C8B-B14F-4D97-AF65-F5344CB8AC3E}">
        <p14:creationId xmlns:p14="http://schemas.microsoft.com/office/powerpoint/2010/main" val="733670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FCAF38-DE91-B1A5-3EB8-698BF3330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 err="1"/>
              <a:t>Vamba</a:t>
            </a:r>
            <a:r>
              <a:rPr lang="en-CA" altLang="zh-CN" dirty="0"/>
              <a:t>: Hybrid Model for Long Sequence</a:t>
            </a:r>
            <a:endParaRPr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7BCC4BCD-89BC-B272-631C-4552D3C1D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8651"/>
          <a:stretch>
            <a:fillRect/>
          </a:stretch>
        </p:blipFill>
        <p:spPr>
          <a:xfrm>
            <a:off x="3102893" y="1642431"/>
            <a:ext cx="3738047" cy="4245089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0FA9DA-F3D6-B432-88A3-301F9372F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6A0A839-B6BF-5231-293F-9A414EC1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23</a:t>
            </a:fld>
            <a:endParaRPr 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BD0046B-2A6F-FFED-731F-25A0FE50C8A0}"/>
              </a:ext>
            </a:extLst>
          </p:cNvPr>
          <p:cNvSpPr/>
          <p:nvPr/>
        </p:nvSpPr>
        <p:spPr>
          <a:xfrm>
            <a:off x="3315244" y="3412468"/>
            <a:ext cx="3341244" cy="11205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E026A6C-31E8-5BBD-A313-4A3A41DA149D}"/>
              </a:ext>
            </a:extLst>
          </p:cNvPr>
          <p:cNvSpPr txBox="1"/>
          <p:nvPr/>
        </p:nvSpPr>
        <p:spPr>
          <a:xfrm>
            <a:off x="7228527" y="4998514"/>
            <a:ext cx="2275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altLang="zh-CN" dirty="0">
                <a:solidFill>
                  <a:srgbClr val="FF0000"/>
                </a:solidFill>
              </a:rPr>
              <a:t>Transformer Layers </a:t>
            </a:r>
            <a:r>
              <a:rPr lang="en-CA" altLang="zh-CN" dirty="0"/>
              <a:t>for </a:t>
            </a:r>
            <a:r>
              <a:rPr lang="en-CA" altLang="zh-CN" b="1" dirty="0"/>
              <a:t>text</a:t>
            </a:r>
            <a:r>
              <a:rPr lang="en-CA" altLang="zh-CN" dirty="0"/>
              <a:t> tokens</a:t>
            </a:r>
            <a:endParaRPr lang="zh-CN" altLang="en-US" dirty="0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CB2DAC9F-F0E7-550B-1442-07CFB31122F2}"/>
              </a:ext>
            </a:extLst>
          </p:cNvPr>
          <p:cNvCxnSpPr>
            <a:cxnSpLocks/>
            <a:stCxn id="9" idx="0"/>
          </p:cNvCxnSpPr>
          <p:nvPr/>
        </p:nvCxnSpPr>
        <p:spPr>
          <a:xfrm flipH="1" flipV="1">
            <a:off x="6656488" y="3972560"/>
            <a:ext cx="1709623" cy="10259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文本框 17">
            <a:extLst>
              <a:ext uri="{FF2B5EF4-FFF2-40B4-BE49-F238E27FC236}">
                <a16:creationId xmlns:a16="http://schemas.microsoft.com/office/drawing/2014/main" id="{9B52CF2B-652F-A816-0515-3C5B4E395F06}"/>
              </a:ext>
            </a:extLst>
          </p:cNvPr>
          <p:cNvSpPr txBox="1"/>
          <p:nvPr/>
        </p:nvSpPr>
        <p:spPr>
          <a:xfrm>
            <a:off x="7228527" y="1995482"/>
            <a:ext cx="2275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altLang="zh-CN" dirty="0">
                <a:solidFill>
                  <a:schemeClr val="tx2">
                    <a:lumMod val="50000"/>
                    <a:lumOff val="50000"/>
                  </a:schemeClr>
                </a:solidFill>
              </a:rPr>
              <a:t>Mamba blocks </a:t>
            </a:r>
            <a:r>
              <a:rPr lang="en-CA" altLang="zh-CN" dirty="0"/>
              <a:t>for </a:t>
            </a:r>
            <a:r>
              <a:rPr lang="en-CA" altLang="zh-CN" b="1" dirty="0"/>
              <a:t>video</a:t>
            </a:r>
            <a:r>
              <a:rPr lang="en-CA" altLang="zh-CN" dirty="0"/>
              <a:t> tokens</a:t>
            </a:r>
            <a:endParaRPr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0CC59F50-EB53-92F1-08C3-9E611DC3CCC3}"/>
              </a:ext>
            </a:extLst>
          </p:cNvPr>
          <p:cNvSpPr/>
          <p:nvPr/>
        </p:nvSpPr>
        <p:spPr>
          <a:xfrm>
            <a:off x="3233627" y="1961817"/>
            <a:ext cx="2049093" cy="1022186"/>
          </a:xfrm>
          <a:prstGeom prst="rect">
            <a:avLst/>
          </a:prstGeom>
          <a:noFill/>
          <a:ln w="28575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B0EA33AC-E445-C350-9285-737068B58E97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5404061" y="2119154"/>
            <a:ext cx="1824466" cy="199494"/>
          </a:xfrm>
          <a:prstGeom prst="straightConnector1">
            <a:avLst/>
          </a:prstGeom>
          <a:ln w="28575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081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8" grpId="0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36B4E-EAAF-1212-AA22-D778C9E7F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 err="1"/>
              <a:t>Vamba</a:t>
            </a:r>
            <a:r>
              <a:rPr lang="en-CA" altLang="zh-CN" dirty="0"/>
              <a:t> Update Rule</a:t>
            </a:r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3A0415F-8B72-529F-2A65-BFC5055B1EE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96171" y="1997601"/>
                <a:ext cx="3208091" cy="663925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000" dirty="0"/>
                  <a:t>For every video token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altLang="zh-CN" sz="2000" dirty="0"/>
              </a:p>
              <a:p>
                <a:endParaRPr lang="en-US" altLang="zh-CN" sz="2000" dirty="0"/>
              </a:p>
              <a:p>
                <a:endParaRPr lang="en-US" altLang="zh-CN" sz="2000" dirty="0"/>
              </a:p>
              <a:p>
                <a:pPr lvl="1"/>
                <a:endParaRPr lang="en-US" altLang="zh-CN" sz="1800" dirty="0"/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3A0415F-8B72-529F-2A65-BFC5055B1E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96171" y="1997601"/>
                <a:ext cx="3208091" cy="663925"/>
              </a:xfrm>
              <a:blipFill>
                <a:blip r:embed="rId2"/>
                <a:stretch>
                  <a:fillRect l="-1575" t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76BF26-EA98-7A4D-5E9B-50A3A8387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A87E0C4-6928-2223-BBF6-A072BAF42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24</a:t>
            </a:fld>
            <a:endParaRPr lang="en-US"/>
          </a:p>
        </p:txBody>
      </p:sp>
      <p:pic>
        <p:nvPicPr>
          <p:cNvPr id="6" name="内容占位符 6">
            <a:extLst>
              <a:ext uri="{FF2B5EF4-FFF2-40B4-BE49-F238E27FC236}">
                <a16:creationId xmlns:a16="http://schemas.microsoft.com/office/drawing/2014/main" id="{B14DBAC2-02A3-9FE0-53B8-C6176BD9F4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756" r="-1"/>
          <a:stretch>
            <a:fillRect/>
          </a:stretch>
        </p:blipFill>
        <p:spPr>
          <a:xfrm>
            <a:off x="629488" y="1836070"/>
            <a:ext cx="3364743" cy="382890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9B19B26-0786-E394-6D1F-F164FC20A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0627" y="2548093"/>
            <a:ext cx="2873635" cy="233880"/>
          </a:xfrm>
          <a:prstGeom prst="rect">
            <a:avLst/>
          </a:prstGeom>
        </p:spPr>
      </p:pic>
      <p:sp>
        <p:nvSpPr>
          <p:cNvPr id="11" name="左大括号 13">
            <a:extLst>
              <a:ext uri="{FF2B5EF4-FFF2-40B4-BE49-F238E27FC236}">
                <a16:creationId xmlns:a16="http://schemas.microsoft.com/office/drawing/2014/main" id="{CE0EC562-7E88-D65F-F64E-97E583311756}"/>
              </a:ext>
            </a:extLst>
          </p:cNvPr>
          <p:cNvSpPr/>
          <p:nvPr/>
        </p:nvSpPr>
        <p:spPr>
          <a:xfrm rot="16200000">
            <a:off x="5797023" y="2129751"/>
            <a:ext cx="140841" cy="2655575"/>
          </a:xfrm>
          <a:prstGeom prst="leftBrace">
            <a:avLst>
              <a:gd name="adj1" fmla="val 5141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4">
                <a:extLst>
                  <a:ext uri="{FF2B5EF4-FFF2-40B4-BE49-F238E27FC236}">
                    <a16:creationId xmlns:a16="http://schemas.microsoft.com/office/drawing/2014/main" id="{5D8751B6-A22C-9B85-4144-9521C47236E2}"/>
                  </a:ext>
                </a:extLst>
              </p:cNvPr>
              <p:cNvSpPr txBox="1"/>
              <p:nvPr/>
            </p:nvSpPr>
            <p:spPr>
              <a:xfrm>
                <a:off x="4603922" y="3606388"/>
                <a:ext cx="2449887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altLang="zh-CN" sz="1400" b="1" dirty="0"/>
                  <a:t>Recurrence</a:t>
                </a:r>
              </a:p>
              <a:p>
                <a:pPr algn="ctr"/>
                <a:r>
                  <a:rPr lang="en-CA" altLang="zh-CN" sz="1400" dirty="0"/>
                  <a:t>T</a:t>
                </a:r>
                <a:r>
                  <a:rPr lang="en-US" altLang="zh-CN" sz="1400" dirty="0" err="1"/>
                  <a:t>ime</a:t>
                </a:r>
                <a:r>
                  <a:rPr lang="en-US" altLang="zh-CN" sz="1400" dirty="0"/>
                  <a:t> Complexity: </a:t>
                </a:r>
                <a14:m>
                  <m:oMath xmlns:m="http://schemas.openxmlformats.org/officeDocument/2006/math">
                    <m:r>
                      <a:rPr lang="en-CA" altLang="zh-CN" sz="14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CA" altLang="zh-CN" sz="14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altLang="zh-CN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CA" altLang="zh-CN" sz="1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p>
                        <m:r>
                          <a:rPr lang="en-CA" altLang="zh-CN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altLang="zh-CN" sz="14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CA" altLang="zh-CN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altLang="zh-CN" sz="1400" dirty="0"/>
                  <a:t>,</a:t>
                </a:r>
              </a:p>
              <a:p>
                <a:pPr algn="ctr"/>
                <a:r>
                  <a:rPr lang="en-CA" altLang="zh-CN" sz="1400" dirty="0"/>
                  <a:t>Memory Complexity: </a:t>
                </a:r>
                <a14:m>
                  <m:oMath xmlns:m="http://schemas.openxmlformats.org/officeDocument/2006/math">
                    <m:r>
                      <a:rPr lang="en-CA" altLang="zh-CN" sz="14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CA" altLang="zh-CN" sz="1400" b="0" i="1" smtClean="0">
                        <a:latin typeface="Cambria Math" panose="02040503050406030204" pitchFamily="18" charset="0"/>
                      </a:rPr>
                      <m:t>(1)</m:t>
                    </m:r>
                  </m:oMath>
                </a14:m>
                <a:endParaRPr lang="zh-CN" altLang="en-US" sz="1400" dirty="0"/>
              </a:p>
            </p:txBody>
          </p:sp>
        </mc:Choice>
        <mc:Fallback>
          <p:sp>
            <p:nvSpPr>
              <p:cNvPr id="13" name="文本框 14">
                <a:extLst>
                  <a:ext uri="{FF2B5EF4-FFF2-40B4-BE49-F238E27FC236}">
                    <a16:creationId xmlns:a16="http://schemas.microsoft.com/office/drawing/2014/main" id="{5D8751B6-A22C-9B85-4144-9521C47236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922" y="3606388"/>
                <a:ext cx="2449887" cy="738664"/>
              </a:xfrm>
              <a:prstGeom prst="rect">
                <a:avLst/>
              </a:prstGeom>
              <a:blipFill>
                <a:blip r:embed="rId5"/>
                <a:stretch>
                  <a:fillRect t="-1695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>
            <a:extLst>
              <a:ext uri="{FF2B5EF4-FFF2-40B4-BE49-F238E27FC236}">
                <a16:creationId xmlns:a16="http://schemas.microsoft.com/office/drawing/2014/main" id="{941316B4-B6F0-1A67-EA26-CD886446D6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63500" y="2352580"/>
            <a:ext cx="3511398" cy="85958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3E1915B-69E9-C19A-14A8-EE25BCC5B020}"/>
                  </a:ext>
                </a:extLst>
              </p:cNvPr>
              <p:cNvSpPr txBox="1"/>
              <p:nvPr/>
            </p:nvSpPr>
            <p:spPr>
              <a:xfrm>
                <a:off x="7457346" y="1978665"/>
                <a:ext cx="3926264" cy="7017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For every text token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en-US" altLang="zh-CN" sz="200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altLang="zh-CN" sz="1800" dirty="0"/>
              </a:p>
              <a:p>
                <a:pPr lvl="1"/>
                <a:endParaRPr lang="en-US" altLang="zh-CN" sz="1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3E1915B-69E9-C19A-14A8-EE25BCC5B0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7346" y="1978665"/>
                <a:ext cx="3926264" cy="701795"/>
              </a:xfrm>
              <a:prstGeom prst="rect">
                <a:avLst/>
              </a:prstGeom>
              <a:blipFill>
                <a:blip r:embed="rId7"/>
                <a:stretch>
                  <a:fillRect l="-1290" t="-3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文本框 17">
                <a:extLst>
                  <a:ext uri="{FF2B5EF4-FFF2-40B4-BE49-F238E27FC236}">
                    <a16:creationId xmlns:a16="http://schemas.microsoft.com/office/drawing/2014/main" id="{7D00BE03-7AC1-F9B1-3041-CE0F66B94359}"/>
                  </a:ext>
                </a:extLst>
              </p:cNvPr>
              <p:cNvSpPr txBox="1"/>
              <p:nvPr/>
            </p:nvSpPr>
            <p:spPr>
              <a:xfrm>
                <a:off x="7704536" y="3596539"/>
                <a:ext cx="244988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altLang="zh-CN" sz="1400" b="1" dirty="0"/>
                  <a:t>Cross</a:t>
                </a:r>
                <a:r>
                  <a:rPr lang="en-US" altLang="zh-CN" sz="1400" b="1" dirty="0"/>
                  <a:t>-Attention</a:t>
                </a:r>
                <a:endParaRPr lang="en-CA" altLang="zh-CN" sz="1400" b="1" dirty="0"/>
              </a:p>
              <a:p>
                <a:pPr algn="ctr"/>
                <a:r>
                  <a:rPr lang="en-CA" altLang="zh-CN" sz="1400" dirty="0"/>
                  <a:t>T</a:t>
                </a:r>
                <a:r>
                  <a:rPr lang="en-US" altLang="zh-CN" sz="1400" dirty="0" err="1"/>
                  <a:t>ime</a:t>
                </a:r>
                <a:r>
                  <a:rPr lang="en-US" altLang="zh-CN" sz="1400" dirty="0"/>
                  <a:t> Complexity: </a:t>
                </a:r>
                <a14:m>
                  <m:oMath xmlns:m="http://schemas.openxmlformats.org/officeDocument/2006/math">
                    <m:r>
                      <a:rPr lang="en-CA" altLang="zh-CN" sz="14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CA" altLang="zh-CN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CA" altLang="zh-CN" sz="14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CA" altLang="zh-CN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altLang="zh-CN" sz="1400" dirty="0"/>
                  <a:t>,</a:t>
                </a:r>
              </a:p>
              <a:p>
                <a:pPr algn="ctr"/>
                <a:r>
                  <a:rPr lang="en-CA" altLang="zh-CN" sz="1400" dirty="0"/>
                  <a:t>Memory Complexity: </a:t>
                </a:r>
                <a14:m>
                  <m:oMath xmlns:m="http://schemas.openxmlformats.org/officeDocument/2006/math">
                    <m:r>
                      <a:rPr lang="en-CA" altLang="zh-CN" sz="14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CA" altLang="zh-CN" sz="1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𝑀𝑁</m:t>
                    </m:r>
                    <m:r>
                      <a:rPr lang="en-CA" altLang="zh-CN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sz="1400" dirty="0"/>
              </a:p>
            </p:txBody>
          </p:sp>
        </mc:Choice>
        <mc:Fallback>
          <p:sp>
            <p:nvSpPr>
              <p:cNvPr id="15" name="文本框 17">
                <a:extLst>
                  <a:ext uri="{FF2B5EF4-FFF2-40B4-BE49-F238E27FC236}">
                    <a16:creationId xmlns:a16="http://schemas.microsoft.com/office/drawing/2014/main" id="{7D00BE03-7AC1-F9B1-3041-CE0F66B943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536" y="3596539"/>
                <a:ext cx="2449886" cy="738664"/>
              </a:xfrm>
              <a:prstGeom prst="rect">
                <a:avLst/>
              </a:prstGeom>
              <a:blipFill>
                <a:blip r:embed="rId8"/>
                <a:stretch>
                  <a:fillRect t="-1695" b="-8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9">
                <a:extLst>
                  <a:ext uri="{FF2B5EF4-FFF2-40B4-BE49-F238E27FC236}">
                    <a16:creationId xmlns:a16="http://schemas.microsoft.com/office/drawing/2014/main" id="{9FD7FBEC-7623-83BD-0CEC-924C5F2237E1}"/>
                  </a:ext>
                </a:extLst>
              </p:cNvPr>
              <p:cNvSpPr txBox="1"/>
              <p:nvPr/>
            </p:nvSpPr>
            <p:spPr>
              <a:xfrm>
                <a:off x="9991634" y="3606388"/>
                <a:ext cx="1362166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altLang="zh-CN" sz="1400" b="1" dirty="0"/>
                  <a:t>Self-Attention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CA" altLang="zh-CN" sz="14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CA" altLang="zh-CN" sz="14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CA" altLang="zh-CN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400" b="0" i="1" smtClean="0">
                            <a:latin typeface="Cambria Math" panose="02040503050406030204" pitchFamily="18" charset="0"/>
                          </a:rPr>
                          <m:t>𝑑𝑁</m:t>
                        </m:r>
                      </m:e>
                      <m:sup>
                        <m:r>
                          <a:rPr lang="en-CA" altLang="zh-CN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CA" altLang="zh-CN" sz="1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CA" altLang="zh-CN" sz="1400" dirty="0"/>
                  <a:t>,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altLang="zh-CN" sz="1400" b="0" i="1" smtClean="0">
                          <a:latin typeface="Cambria Math" panose="02040503050406030204" pitchFamily="18" charset="0"/>
                        </a:rPr>
                        <m:t>𝑂</m:t>
                      </m:r>
                      <m:d>
                        <m:dPr>
                          <m:ctrlPr>
                            <a:rPr lang="en-CA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zh-CN" altLang="en-US" sz="1400" dirty="0"/>
              </a:p>
            </p:txBody>
          </p:sp>
        </mc:Choice>
        <mc:Fallback>
          <p:sp>
            <p:nvSpPr>
              <p:cNvPr id="16" name="文本框 19">
                <a:extLst>
                  <a:ext uri="{FF2B5EF4-FFF2-40B4-BE49-F238E27FC236}">
                    <a16:creationId xmlns:a16="http://schemas.microsoft.com/office/drawing/2014/main" id="{9FD7FBEC-7623-83BD-0CEC-924C5F223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1634" y="3606388"/>
                <a:ext cx="1362166" cy="738664"/>
              </a:xfrm>
              <a:prstGeom prst="rect">
                <a:avLst/>
              </a:prstGeom>
              <a:blipFill>
                <a:blip r:embed="rId9"/>
                <a:stretch>
                  <a:fillRect t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左大括号 13">
            <a:extLst>
              <a:ext uri="{FF2B5EF4-FFF2-40B4-BE49-F238E27FC236}">
                <a16:creationId xmlns:a16="http://schemas.microsoft.com/office/drawing/2014/main" id="{E8ABBF51-8992-1F33-4060-AAF3B20CFE11}"/>
              </a:ext>
            </a:extLst>
          </p:cNvPr>
          <p:cNvSpPr/>
          <p:nvPr/>
        </p:nvSpPr>
        <p:spPr>
          <a:xfrm rot="16200000">
            <a:off x="9271034" y="2129751"/>
            <a:ext cx="140841" cy="2655575"/>
          </a:xfrm>
          <a:prstGeom prst="leftBrace">
            <a:avLst>
              <a:gd name="adj1" fmla="val 51410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21">
            <a:extLst>
              <a:ext uri="{FF2B5EF4-FFF2-40B4-BE49-F238E27FC236}">
                <a16:creationId xmlns:a16="http://schemas.microsoft.com/office/drawing/2014/main" id="{C2C773E7-93A8-AD65-DF0A-2E650BE9EA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2372" y="5270980"/>
            <a:ext cx="4524329" cy="8939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A895636-2449-4636-B760-3878A5794CAF}"/>
                  </a:ext>
                </a:extLst>
              </p:cNvPr>
              <p:cNvSpPr txBox="1"/>
              <p:nvPr/>
            </p:nvSpPr>
            <p:spPr>
              <a:xfrm>
                <a:off x="5434459" y="4854127"/>
                <a:ext cx="45401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≫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, </a:t>
                </a:r>
                <a:r>
                  <a:rPr lang="en-US" dirty="0" err="1"/>
                  <a:t>Vamba</a:t>
                </a:r>
                <a:r>
                  <a:rPr lang="en-US" dirty="0"/>
                  <a:t> has linear complexity!</a:t>
                </a: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A895636-2449-4636-B760-3878A5794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4459" y="4854127"/>
                <a:ext cx="4540154" cy="369332"/>
              </a:xfrm>
              <a:prstGeom prst="rect">
                <a:avLst/>
              </a:prstGeom>
              <a:blipFill>
                <a:blip r:embed="rId11"/>
                <a:stretch>
                  <a:fillRect l="-1114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07298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  <p:bldP spid="13" grpId="0"/>
      <p:bldP spid="9" grpId="0"/>
      <p:bldP spid="15" grpId="0"/>
      <p:bldP spid="16" grpId="0"/>
      <p:bldP spid="17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D073FE-0B46-1918-D1C2-A676BD82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Runtime Efficiency Analysis</a:t>
            </a:r>
            <a:endParaRPr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5B38686C-9160-A221-BE7A-3943268DC2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10353" y="1825625"/>
            <a:ext cx="9571294" cy="4351338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8A12A3-A7FD-3395-F78B-D35EE4144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61E5A90-9BA2-6C06-CED7-A5B25DCA6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290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654E3E-6C11-5E99-E1BB-9A0091094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Long Video Understanding Results</a:t>
            </a:r>
            <a:endParaRPr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59896C4A-EDD8-F583-6982-4F0693F3D2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11042" y="2415131"/>
            <a:ext cx="4342968" cy="2671041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1DA1BD-1F4E-F536-3C9D-24ABB73EA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A1BF288-16D4-193D-7A87-07AF0ED2CF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26</a:t>
            </a:fld>
            <a:endParaRPr 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3D701ED-CBEE-FD05-9F17-B1890A53CD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508"/>
          <a:stretch>
            <a:fillRect/>
          </a:stretch>
        </p:blipFill>
        <p:spPr>
          <a:xfrm>
            <a:off x="6286052" y="2129065"/>
            <a:ext cx="4404910" cy="32431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8914D0-9820-2C99-2492-EA6847FCEB93}"/>
              </a:ext>
            </a:extLst>
          </p:cNvPr>
          <p:cNvSpPr txBox="1"/>
          <p:nvPr/>
        </p:nvSpPr>
        <p:spPr>
          <a:xfrm>
            <a:off x="7443941" y="5441281"/>
            <a:ext cx="2538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Length ~ 1 hour</a:t>
            </a:r>
          </a:p>
        </p:txBody>
      </p:sp>
    </p:spTree>
    <p:extLst>
      <p:ext uri="{BB962C8B-B14F-4D97-AF65-F5344CB8AC3E}">
        <p14:creationId xmlns:p14="http://schemas.microsoft.com/office/powerpoint/2010/main" val="3718642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6E623-5109-FCA6-8DA6-198585DD3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Medium Video Understanding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BCDA0-BF3D-3F48-08D5-4E7239FDF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CD4710-0828-8122-7D52-460458B1B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27</a:t>
            </a:fld>
            <a:endParaRPr lang="en-US"/>
          </a:p>
        </p:txBody>
      </p:sp>
      <p:pic>
        <p:nvPicPr>
          <p:cNvPr id="12" name="Content Placeholder 11" descr="A table with numbers and letters&#10;&#10;AI-generated content may be incorrect.">
            <a:extLst>
              <a:ext uri="{FF2B5EF4-FFF2-40B4-BE49-F238E27FC236}">
                <a16:creationId xmlns:a16="http://schemas.microsoft.com/office/drawing/2014/main" id="{984FCF8C-B55D-6767-8D9F-26FE8C94ED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2352" y="2784177"/>
            <a:ext cx="6343650" cy="3061363"/>
          </a:xfrm>
        </p:spPr>
      </p:pic>
      <p:pic>
        <p:nvPicPr>
          <p:cNvPr id="14" name="Picture 13" descr="A close-up of a video&#10;&#10;AI-generated content may be incorrect.">
            <a:extLst>
              <a:ext uri="{FF2B5EF4-FFF2-40B4-BE49-F238E27FC236}">
                <a16:creationId xmlns:a16="http://schemas.microsoft.com/office/drawing/2014/main" id="{57E57142-DA54-21E5-C6A3-CD8E79F83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352" y="1618614"/>
            <a:ext cx="6343650" cy="11814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B1B2BB4-57AB-E506-58D2-63018BD0DE22}"/>
              </a:ext>
            </a:extLst>
          </p:cNvPr>
          <p:cNvSpPr txBox="1"/>
          <p:nvPr/>
        </p:nvSpPr>
        <p:spPr>
          <a:xfrm>
            <a:off x="3349018" y="5916279"/>
            <a:ext cx="2570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Length &gt; 5 mins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29ED03-4289-C490-581A-67CEFE1D06A8}"/>
              </a:ext>
            </a:extLst>
          </p:cNvPr>
          <p:cNvSpPr txBox="1"/>
          <p:nvPr/>
        </p:nvSpPr>
        <p:spPr>
          <a:xfrm>
            <a:off x="8227560" y="3114530"/>
            <a:ext cx="33117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 medium length video</a:t>
            </a:r>
          </a:p>
          <a:p>
            <a:r>
              <a:rPr lang="en-US" dirty="0"/>
              <a:t>understanding tasks, </a:t>
            </a:r>
          </a:p>
          <a:p>
            <a:r>
              <a:rPr lang="en-US" dirty="0" err="1"/>
              <a:t>Vamba</a:t>
            </a:r>
            <a:r>
              <a:rPr lang="en-US" dirty="0"/>
              <a:t> is still behind the token </a:t>
            </a:r>
          </a:p>
          <a:p>
            <a:r>
              <a:rPr lang="en-US" dirty="0"/>
              <a:t>compression based methods.</a:t>
            </a:r>
          </a:p>
        </p:txBody>
      </p:sp>
    </p:spTree>
    <p:extLst>
      <p:ext uri="{BB962C8B-B14F-4D97-AF65-F5344CB8AC3E}">
        <p14:creationId xmlns:p14="http://schemas.microsoft.com/office/powerpoint/2010/main" val="3153452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9F038-2023-C1FF-B762-08DB14E48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VideoEval</a:t>
            </a:r>
            <a:r>
              <a:rPr lang="en-US" b="1" dirty="0"/>
              <a:t>-Pro: Robust and Realistic Long Video Understanding Evaluation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255814-4239-E17F-3F4C-B1345D5858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err="1"/>
              <a:t>Wentao</a:t>
            </a:r>
            <a:r>
              <a:rPr lang="en-US" dirty="0"/>
              <a:t> Ma, Weiming Ren, Yiming Jia, </a:t>
            </a:r>
            <a:r>
              <a:rPr lang="en-US" dirty="0" err="1"/>
              <a:t>Zhuofeng</a:t>
            </a:r>
            <a:r>
              <a:rPr lang="en-US" dirty="0"/>
              <a:t> Li, Ping Nie, Ge Zhang, Wenhu Chen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3E5053-BF7C-8EB4-8D02-F1B668808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9F7C-00E0-7944-B5A4-6E4B5307617F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F68E37-BBAF-F351-289A-74418923A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092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A84A2-17BE-182D-A5CF-CE01926C4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Long-Video Benchmarks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6C45B-916F-4DED-8377-76D52C185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486275"/>
          </a:xfrm>
        </p:spPr>
        <p:txBody>
          <a:bodyPr>
            <a:normAutofit/>
          </a:bodyPr>
          <a:lstStyle/>
          <a:p>
            <a:r>
              <a:rPr lang="en-US" sz="2400" dirty="0"/>
              <a:t>L</a:t>
            </a:r>
            <a:r>
              <a:rPr lang="en-US" altLang="zh-CN" sz="2400" dirty="0"/>
              <a:t>ong</a:t>
            </a:r>
            <a:r>
              <a:rPr lang="en-CA" altLang="zh-CN" sz="2400" dirty="0"/>
              <a:t> Video Understanding Benchmarks: Video-MME, MLVU, </a:t>
            </a:r>
            <a:r>
              <a:rPr lang="en-CA" altLang="zh-CN" sz="2400" dirty="0" err="1"/>
              <a:t>LVBench</a:t>
            </a:r>
            <a:r>
              <a:rPr lang="en-CA" altLang="zh-CN" sz="2400" dirty="0"/>
              <a:t>, </a:t>
            </a:r>
            <a:r>
              <a:rPr lang="en-CA" altLang="zh-CN" sz="2400" dirty="0" err="1"/>
              <a:t>etc</a:t>
            </a:r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7DE264-BB15-5A24-5CCE-60EC8A443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B1B349-DD47-2813-7491-00A0EF3B7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29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E899FF0-68E3-B2FA-FF42-33B42F4FC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819" y="2341320"/>
            <a:ext cx="8014362" cy="3185009"/>
          </a:xfrm>
          <a:prstGeom prst="rect">
            <a:avLst/>
          </a:prstGeom>
        </p:spPr>
      </p:pic>
      <p:sp>
        <p:nvSpPr>
          <p:cNvPr id="6" name="文本框 11">
            <a:extLst>
              <a:ext uri="{FF2B5EF4-FFF2-40B4-BE49-F238E27FC236}">
                <a16:creationId xmlns:a16="http://schemas.microsoft.com/office/drawing/2014/main" id="{15CB4A89-0E96-2EAA-4AF5-F63C700744CF}"/>
              </a:ext>
            </a:extLst>
          </p:cNvPr>
          <p:cNvSpPr txBox="1"/>
          <p:nvPr/>
        </p:nvSpPr>
        <p:spPr>
          <a:xfrm>
            <a:off x="1787676" y="6302711"/>
            <a:ext cx="913432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zh-CN" sz="11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Fu, </a:t>
            </a:r>
            <a:r>
              <a:rPr lang="en-CA" altLang="zh-CN" sz="11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Chaoyou</a:t>
            </a:r>
            <a:r>
              <a:rPr lang="en-CA" altLang="zh-CN" sz="11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, et al. "Video-</a:t>
            </a:r>
            <a:r>
              <a:rPr lang="en-CA" altLang="zh-CN" sz="11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mme</a:t>
            </a:r>
            <a:r>
              <a:rPr lang="en-CA" altLang="zh-CN" sz="11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: The first-ever comprehensive evaluation benchmark of multi-modal </a:t>
            </a:r>
            <a:r>
              <a:rPr lang="en-CA" altLang="zh-CN" sz="11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llms</a:t>
            </a:r>
            <a:r>
              <a:rPr lang="en-CA" altLang="zh-CN" sz="11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in video analysis." Proceedings of the Computer Vision and Pattern Recognition Conference. 2025.</a:t>
            </a:r>
            <a:endParaRPr lang="zh-CN" altLang="en-US" sz="11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03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D372F-123A-A228-BBC7-565334BC56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159EF-3972-F4A2-0C1C-0EB0AF4B7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2EFE4-BF47-3C62-5E32-3A4D935ACB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609886"/>
          </a:xfrm>
        </p:spPr>
        <p:txBody>
          <a:bodyPr/>
          <a:lstStyle/>
          <a:p>
            <a:r>
              <a:rPr lang="en-US" dirty="0"/>
              <a:t>Long Video Understanding: Diverse Use Cases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6BE81-C274-BBFC-AEB4-C289BEE2C2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CC538-6F8F-0D47-98E5-F8CC239C827C}" type="datetime1">
              <a:rPr lang="en-CA" smtClean="0"/>
              <a:t>2025-06-12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72DA61-4C43-BC31-D052-CFEEF820F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3</a:t>
            </a:fld>
            <a:endParaRPr 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1427BAF-0E58-718C-5CAF-74033C967E03}"/>
              </a:ext>
            </a:extLst>
          </p:cNvPr>
          <p:cNvSpPr txBox="1"/>
          <p:nvPr/>
        </p:nvSpPr>
        <p:spPr>
          <a:xfrm>
            <a:off x="3205455" y="3761328"/>
            <a:ext cx="5781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altLang="zh-CN" dirty="0"/>
              <a:t>Video Surveillance / Anomaly Detection</a:t>
            </a:r>
            <a:endParaRPr lang="zh-CN" alt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7FB11EF-8667-19D7-3C75-29141335D68D}"/>
              </a:ext>
            </a:extLst>
          </p:cNvPr>
          <p:cNvSpPr txBox="1">
            <a:spLocks/>
          </p:cNvSpPr>
          <p:nvPr/>
        </p:nvSpPr>
        <p:spPr>
          <a:xfrm>
            <a:off x="877510" y="5114618"/>
            <a:ext cx="10433315" cy="1325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dirty="0"/>
              <a:t>Usually, these tasks cannot</a:t>
            </a:r>
            <a:r>
              <a:rPr lang="en-US" sz="2000" dirty="0"/>
              <a:t> be solved by only looking at a few frames</a:t>
            </a:r>
          </a:p>
          <a:p>
            <a:r>
              <a:rPr lang="en-CA" sz="2000" dirty="0"/>
              <a:t>Dense </a:t>
            </a:r>
            <a:r>
              <a:rPr lang="en-CA" altLang="zh-CN" sz="2000" dirty="0"/>
              <a:t>sampling (e.g. sampling several hundreds of frames) is required for the task.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67FF2F0-D789-983E-DE94-8EF3333AB3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681" y="2378988"/>
            <a:ext cx="10235429" cy="221085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3FED317-CBA2-643B-9584-28442D7E49CE}"/>
              </a:ext>
            </a:extLst>
          </p:cNvPr>
          <p:cNvSpPr txBox="1"/>
          <p:nvPr/>
        </p:nvSpPr>
        <p:spPr>
          <a:xfrm>
            <a:off x="1845578" y="6224737"/>
            <a:ext cx="858551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altLang="zh-CN" sz="11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Zhou, </a:t>
            </a:r>
            <a:r>
              <a:rPr lang="en-CA" altLang="zh-CN" sz="11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Luowei</a:t>
            </a:r>
            <a:r>
              <a:rPr lang="en-CA" altLang="zh-CN" sz="11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en-CA" altLang="zh-CN" sz="11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Chenliang</a:t>
            </a:r>
            <a:r>
              <a:rPr lang="en-CA" altLang="zh-CN" sz="11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Xu, and Jason Corso. "Towards automatic learning of procedures from web instructional videos." Proceedings of the AAAI conference on artificial intelligence. Vol. 32. No. 1. 2018.</a:t>
            </a:r>
            <a:endParaRPr lang="zh-CN" altLang="en-US" sz="11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37C7281-4987-5861-479B-9F49D55C94F5}"/>
              </a:ext>
            </a:extLst>
          </p:cNvPr>
          <p:cNvSpPr txBox="1"/>
          <p:nvPr/>
        </p:nvSpPr>
        <p:spPr>
          <a:xfrm>
            <a:off x="2695242" y="4615306"/>
            <a:ext cx="68015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altLang="zh-CN" dirty="0"/>
              <a:t>Content Summarization / Event Detection in Instructional Videos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596601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A7FE3-B4FB-84E0-65BF-E096BF088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3CAB92-8378-DB4F-3CAA-582F9C6E0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 </a:t>
            </a:r>
            <a:r>
              <a:rPr lang="en-CA" altLang="zh-CN" dirty="0"/>
              <a:t>Sober Look At Long Video Benchmarks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B6889E7-C4C5-5B42-4ADE-87D7235A1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85375"/>
            <a:ext cx="2951480" cy="457302"/>
          </a:xfrm>
        </p:spPr>
        <p:txBody>
          <a:bodyPr>
            <a:normAutofit/>
          </a:bodyPr>
          <a:lstStyle/>
          <a:p>
            <a:r>
              <a:rPr lang="en-CA" altLang="zh-CN" sz="2000" dirty="0"/>
              <a:t>Multiple-choice (MCQ)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C5467C-40DB-9414-A510-B496A8EB1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33D5F0D-59B4-D631-1A3A-DED756A7D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30</a:t>
            </a:fld>
            <a:endParaRPr lang="en-US"/>
          </a:p>
        </p:txBody>
      </p: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21AF3335-B452-612E-17F0-A4B615F42C7B}"/>
              </a:ext>
            </a:extLst>
          </p:cNvPr>
          <p:cNvSpPr txBox="1">
            <a:spLocks/>
          </p:cNvSpPr>
          <p:nvPr/>
        </p:nvSpPr>
        <p:spPr>
          <a:xfrm>
            <a:off x="838200" y="4179045"/>
            <a:ext cx="2951480" cy="4573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altLang="zh-CN" sz="2000" dirty="0"/>
              <a:t>Strong Prior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D6BBCF-2407-8863-8FCE-0257178F2D5D}"/>
              </a:ext>
            </a:extLst>
          </p:cNvPr>
          <p:cNvSpPr txBox="1"/>
          <p:nvPr/>
        </p:nvSpPr>
        <p:spPr>
          <a:xfrm>
            <a:off x="7642908" y="3665869"/>
            <a:ext cx="3265322" cy="194095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CA" altLang="zh-CN" sz="1800" dirty="0"/>
              <a:t>Model</a:t>
            </a:r>
            <a:r>
              <a:rPr lang="en-US" altLang="zh-CN" sz="1800" dirty="0"/>
              <a:t> </a:t>
            </a:r>
            <a:r>
              <a:rPr lang="en-CA" altLang="zh-CN" sz="1800" dirty="0"/>
              <a:t>performances on current benchmarks</a:t>
            </a:r>
            <a:r>
              <a:rPr lang="en-US" altLang="zh-CN" sz="1800" dirty="0"/>
              <a:t> </a:t>
            </a:r>
            <a:r>
              <a:rPr lang="en-CA" altLang="zh-CN" sz="1800" b="1" dirty="0"/>
              <a:t>saturate or even decline </a:t>
            </a:r>
            <a:r>
              <a:rPr lang="en-CA" altLang="zh-CN" sz="1800" dirty="0"/>
              <a:t>as the number of input frames increases – </a:t>
            </a:r>
            <a:r>
              <a:rPr lang="en-CA" altLang="zh-CN" sz="1800" b="1" dirty="0"/>
              <a:t>Counterintuitive observation!</a:t>
            </a:r>
          </a:p>
        </p:txBody>
      </p:sp>
      <p:pic>
        <p:nvPicPr>
          <p:cNvPr id="12" name="Picture 11" descr="A screenshot of a phone&#10;&#10;AI-generated content may be incorrect.">
            <a:extLst>
              <a:ext uri="{FF2B5EF4-FFF2-40B4-BE49-F238E27FC236}">
                <a16:creationId xmlns:a16="http://schemas.microsoft.com/office/drawing/2014/main" id="{C6C89341-41C0-D29A-EB2E-92EFB77AAC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847" y="1638896"/>
            <a:ext cx="7113823" cy="1553236"/>
          </a:xfrm>
          <a:prstGeom prst="rect">
            <a:avLst/>
          </a:prstGeom>
        </p:spPr>
      </p:pic>
      <p:pic>
        <p:nvPicPr>
          <p:cNvPr id="15" name="Picture 14" descr="A graph of numbers and lines&#10;&#10;AI-generated content may be incorrect.">
            <a:extLst>
              <a:ext uri="{FF2B5EF4-FFF2-40B4-BE49-F238E27FC236}">
                <a16:creationId xmlns:a16="http://schemas.microsoft.com/office/drawing/2014/main" id="{237038D8-2766-54EF-7537-67CCE3E7A1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394"/>
          <a:stretch>
            <a:fillRect/>
          </a:stretch>
        </p:blipFill>
        <p:spPr>
          <a:xfrm>
            <a:off x="3789680" y="3386819"/>
            <a:ext cx="3480153" cy="267749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E8D86FB-0C2E-CB58-EF8D-E32033E3BC2F}"/>
              </a:ext>
            </a:extLst>
          </p:cNvPr>
          <p:cNvSpPr/>
          <p:nvPr/>
        </p:nvSpPr>
        <p:spPr>
          <a:xfrm>
            <a:off x="4206240" y="4778472"/>
            <a:ext cx="213360" cy="10432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7904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4D7E6B5-627E-871B-CFF3-FA5661909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 </a:t>
            </a:r>
            <a:r>
              <a:rPr lang="en-CA" altLang="zh-CN" dirty="0"/>
              <a:t>Sober Look At Long Video Benchmarks    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044B02-D017-2FD6-D9AC-CCB0AE04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A828718-65E0-8D84-7F65-7A1C4C217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31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DB53BDC-4958-D153-AA4C-8EE86A533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Based on these observations, we have two central questions: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 existing long video benchmarks </a:t>
            </a:r>
            <a:r>
              <a:rPr lang="en-US" b="1" dirty="0"/>
              <a:t>faithfully reflect models’ real capacity</a:t>
            </a:r>
            <a:r>
              <a:rPr lang="en-US" dirty="0"/>
              <a:t> to understand long video content?</a:t>
            </a:r>
          </a:p>
          <a:p>
            <a:pPr marL="514350" indent="-514350">
              <a:buFont typeface="+mj-lt"/>
              <a:buAutoNum type="arabicPeriod"/>
            </a:pPr>
            <a:endParaRPr lang="en-US" sz="1100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 the </a:t>
            </a:r>
            <a:r>
              <a:rPr lang="en-US" b="1" dirty="0"/>
              <a:t>gains</a:t>
            </a:r>
            <a:r>
              <a:rPr lang="en-US" dirty="0"/>
              <a:t> reported by newer models </a:t>
            </a:r>
            <a:r>
              <a:rPr lang="en-US" b="1" dirty="0"/>
              <a:t>genuinely translate into stronger long video comprehension capability</a:t>
            </a:r>
            <a:r>
              <a:rPr lang="en-US" dirty="0"/>
              <a:t>, or are they illusional?</a:t>
            </a:r>
          </a:p>
        </p:txBody>
      </p:sp>
    </p:spTree>
    <p:extLst>
      <p:ext uri="{BB962C8B-B14F-4D97-AF65-F5344CB8AC3E}">
        <p14:creationId xmlns:p14="http://schemas.microsoft.com/office/powerpoint/2010/main" val="26782130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401996-02E4-E9FD-BFA9-CF7445D0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Building Robust and Realistic Benchmarks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8251AD3-CD48-D04D-7E0F-91A86BDD9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113772"/>
            <a:ext cx="10515600" cy="2012708"/>
          </a:xfrm>
        </p:spPr>
        <p:txBody>
          <a:bodyPr>
            <a:normAutofit/>
          </a:bodyPr>
          <a:lstStyle/>
          <a:p>
            <a:r>
              <a:rPr lang="en-CA" altLang="zh-CN" sz="2400" b="1" dirty="0"/>
              <a:t>Step 1: </a:t>
            </a:r>
            <a:r>
              <a:rPr lang="en-CA" altLang="zh-CN" sz="2400" dirty="0"/>
              <a:t>We collect MCQ problems from existing long video understanding benchmarks and convert them into open-ended questions with short answer.</a:t>
            </a:r>
          </a:p>
          <a:p>
            <a:r>
              <a:rPr lang="en-CA" altLang="zh-CN" sz="2400" b="1" dirty="0"/>
              <a:t>Step 2</a:t>
            </a:r>
            <a:r>
              <a:rPr lang="en-CA" altLang="zh-CN" sz="2400" dirty="0"/>
              <a:t>: We filter the questions which can be answered by simply looking at no frame or 1 frame. This reduces the prior-based questions.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8E4294-CA28-5C5F-71C1-9CF28A848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D505CCE-10A6-BAF0-C07A-395FC7DFC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32</a:t>
            </a:fld>
            <a:endParaRPr lang="en-US"/>
          </a:p>
        </p:txBody>
      </p:sp>
      <p:pic>
        <p:nvPicPr>
          <p:cNvPr id="7" name="Picture 6" descr="A diagram of a process&#10;&#10;AI-generated content may be incorrect.">
            <a:extLst>
              <a:ext uri="{FF2B5EF4-FFF2-40B4-BE49-F238E27FC236}">
                <a16:creationId xmlns:a16="http://schemas.microsoft.com/office/drawing/2014/main" id="{561CB78E-3477-6E38-A6E3-C3E6C8BFB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922" y="1870076"/>
            <a:ext cx="9686156" cy="188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9648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A11764-55D0-B42F-469A-910304DE6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Dataset Composition and Statistics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8FE0-85F5-F09E-989F-BF391BBC4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880" y="2049816"/>
            <a:ext cx="6133051" cy="4127147"/>
          </a:xfrm>
        </p:spPr>
        <p:txBody>
          <a:bodyPr/>
          <a:lstStyle/>
          <a:p>
            <a:r>
              <a:rPr lang="en-US" altLang="zh-CN" dirty="0"/>
              <a:t>Data Sources: Video-MME, MLVU, </a:t>
            </a:r>
            <a:r>
              <a:rPr lang="en-US" altLang="zh-CN" dirty="0" err="1"/>
              <a:t>LVBench</a:t>
            </a:r>
            <a:r>
              <a:rPr lang="en-US" altLang="zh-CN" dirty="0"/>
              <a:t>, </a:t>
            </a:r>
            <a:r>
              <a:rPr lang="en-US" altLang="zh-CN" dirty="0" err="1"/>
              <a:t>LongVideoBench</a:t>
            </a:r>
            <a:endParaRPr lang="en-US" altLang="zh-CN" dirty="0"/>
          </a:p>
          <a:p>
            <a:pPr marL="0" indent="0">
              <a:buNone/>
            </a:pPr>
            <a:endParaRPr lang="en-US" altLang="zh-CN" dirty="0"/>
          </a:p>
          <a:p>
            <a:r>
              <a:rPr lang="en-US" altLang="zh-CN" dirty="0"/>
              <a:t>After data filtering: </a:t>
            </a:r>
            <a:r>
              <a:rPr lang="en-US" altLang="zh-CN" dirty="0" err="1"/>
              <a:t>VideoEval</a:t>
            </a:r>
            <a:r>
              <a:rPr lang="en-US" altLang="zh-CN" dirty="0"/>
              <a:t>-Pro contains a total of </a:t>
            </a:r>
            <a:r>
              <a:rPr lang="en-US" altLang="zh-CN" b="1" dirty="0"/>
              <a:t>1,289 questions</a:t>
            </a:r>
            <a:endParaRPr lang="en-US" altLang="zh-CN" dirty="0"/>
          </a:p>
          <a:p>
            <a:pPr lvl="1"/>
            <a:r>
              <a:rPr lang="en-US" altLang="zh-CN" dirty="0"/>
              <a:t>Average video duration: 38.3 minutes</a:t>
            </a:r>
          </a:p>
          <a:p>
            <a:pPr lvl="1"/>
            <a:r>
              <a:rPr lang="en-CA" altLang="zh-CN" dirty="0"/>
              <a:t>Average answer length: 2.1 words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7457B4-7EAA-453D-5AA6-5AC8C0C2C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1BDA8A-8CA4-A295-A266-DEB200C0B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33</a:t>
            </a:fld>
            <a:endParaRPr lang="en-US"/>
          </a:p>
        </p:txBody>
      </p:sp>
      <p:pic>
        <p:nvPicPr>
          <p:cNvPr id="7" name="Picture 6" descr="A diagram of a pie chart&#10;&#10;AI-generated content may be incorrect.">
            <a:extLst>
              <a:ext uri="{FF2B5EF4-FFF2-40B4-BE49-F238E27FC236}">
                <a16:creationId xmlns:a16="http://schemas.microsoft.com/office/drawing/2014/main" id="{2DD643B4-6FFF-8C38-F81E-45C1D27A15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0110"/>
          <a:stretch>
            <a:fillRect/>
          </a:stretch>
        </p:blipFill>
        <p:spPr>
          <a:xfrm>
            <a:off x="7599680" y="1473251"/>
            <a:ext cx="2712720" cy="2969429"/>
          </a:xfrm>
          <a:prstGeom prst="rect">
            <a:avLst/>
          </a:prstGeom>
        </p:spPr>
      </p:pic>
      <p:pic>
        <p:nvPicPr>
          <p:cNvPr id="9" name="Picture 8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02877400-37D1-5C38-D926-299493925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8058" y="4779482"/>
            <a:ext cx="3595964" cy="77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866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DE746E-EBBA-E81D-A5C8-4548F77DF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E8AA08-3CC6-BF22-25ED-FB7D36904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Dataset Composition and Statistics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2DCABAC-F3AD-7409-41EE-F7B5A4C64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795" y="2516697"/>
            <a:ext cx="4950205" cy="3626710"/>
          </a:xfrm>
        </p:spPr>
        <p:txBody>
          <a:bodyPr/>
          <a:lstStyle/>
          <a:p>
            <a:r>
              <a:rPr lang="en-CA" altLang="zh-CN" dirty="0"/>
              <a:t>Task types:</a:t>
            </a:r>
          </a:p>
          <a:p>
            <a:pPr lvl="1"/>
            <a:r>
              <a:rPr lang="en-CA" altLang="zh-CN" dirty="0"/>
              <a:t>Local Perception (LP)</a:t>
            </a:r>
          </a:p>
          <a:p>
            <a:pPr lvl="1"/>
            <a:r>
              <a:rPr lang="en-CA" altLang="zh-CN" dirty="0"/>
              <a:t>Local Reasoning (LR)</a:t>
            </a:r>
          </a:p>
          <a:p>
            <a:pPr lvl="1"/>
            <a:r>
              <a:rPr lang="en-CA" altLang="zh-CN" dirty="0"/>
              <a:t>Holistic Perception (HP)</a:t>
            </a:r>
          </a:p>
          <a:p>
            <a:pPr lvl="1"/>
            <a:r>
              <a:rPr lang="en-CA" altLang="zh-CN" dirty="0"/>
              <a:t>Holistic Reasoning (HR)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DC7D449-D2E6-4751-5052-B9E8245F9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414B889-539F-3375-24C9-C13E384CE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6" descr="A diagram of a pie chart&#10;&#10;AI-generated content may be incorrect.">
            <a:extLst>
              <a:ext uri="{FF2B5EF4-FFF2-40B4-BE49-F238E27FC236}">
                <a16:creationId xmlns:a16="http://schemas.microsoft.com/office/drawing/2014/main" id="{AFBB54C7-6FE8-A3C8-C29C-5212A0C16E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0861" r="-115"/>
          <a:stretch>
            <a:fillRect/>
          </a:stretch>
        </p:blipFill>
        <p:spPr>
          <a:xfrm>
            <a:off x="6124662" y="2069487"/>
            <a:ext cx="4605556" cy="339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6203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C83075D-565D-C49E-06EF-81446B29E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Evaluation on </a:t>
            </a:r>
            <a:r>
              <a:rPr lang="en-CA" altLang="zh-CN" dirty="0" err="1"/>
              <a:t>VideoEval</a:t>
            </a:r>
            <a:r>
              <a:rPr lang="en-CA" altLang="zh-CN" dirty="0"/>
              <a:t>-Pro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A848058-DD1C-88A1-D134-00EAAE583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We include a diverse set of video LMMs</a:t>
            </a:r>
          </a:p>
          <a:p>
            <a:pPr lvl="1"/>
            <a:r>
              <a:rPr lang="en-US" altLang="zh-CN" dirty="0"/>
              <a:t>21 models in total</a:t>
            </a:r>
          </a:p>
          <a:p>
            <a:pPr lvl="1"/>
            <a:r>
              <a:rPr lang="en-US" altLang="zh-CN" dirty="0"/>
              <a:t>Proprietary models: GPT series and Gemini series</a:t>
            </a:r>
          </a:p>
          <a:p>
            <a:pPr lvl="1"/>
            <a:r>
              <a:rPr lang="en-US" altLang="zh-CN" dirty="0"/>
              <a:t>Open-source models: Video-</a:t>
            </a:r>
            <a:r>
              <a:rPr lang="en-US" altLang="zh-CN" dirty="0" err="1"/>
              <a:t>LLaVA</a:t>
            </a:r>
            <a:r>
              <a:rPr lang="en-US" altLang="zh-CN" dirty="0"/>
              <a:t>, LongVA, </a:t>
            </a:r>
            <a:r>
              <a:rPr lang="en-US" altLang="zh-CN" dirty="0" err="1"/>
              <a:t>QwenVL</a:t>
            </a:r>
            <a:r>
              <a:rPr lang="en-US" altLang="zh-CN" dirty="0"/>
              <a:t> series, </a:t>
            </a:r>
            <a:r>
              <a:rPr lang="en-US" altLang="zh-CN" dirty="0" err="1"/>
              <a:t>InternVL</a:t>
            </a:r>
            <a:r>
              <a:rPr lang="en-US" altLang="zh-CN" dirty="0"/>
              <a:t> series, LLaVA-Video, </a:t>
            </a:r>
            <a:r>
              <a:rPr lang="en-US" altLang="zh-CN" dirty="0" err="1"/>
              <a:t>Vamba</a:t>
            </a:r>
            <a:r>
              <a:rPr lang="en-US" altLang="zh-CN" dirty="0"/>
              <a:t>, etc.</a:t>
            </a:r>
          </a:p>
          <a:p>
            <a:endParaRPr lang="en-US" altLang="zh-CN" dirty="0"/>
          </a:p>
          <a:p>
            <a:r>
              <a:rPr lang="en-US" altLang="zh-CN" dirty="0"/>
              <a:t>Evaluation Setting: </a:t>
            </a:r>
          </a:p>
          <a:p>
            <a:pPr lvl="1"/>
            <a:r>
              <a:rPr lang="en-CA" altLang="zh-CN" dirty="0"/>
              <a:t>We evaluate the models using 32, 64, 128, 256, and 512 frames and report the highest accuracy</a:t>
            </a:r>
          </a:p>
          <a:p>
            <a:pPr lvl="1"/>
            <a:r>
              <a:rPr lang="en-CA" altLang="zh-CN" dirty="0"/>
              <a:t>LLM-as-a-judge for open-ended QA evaluation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6FFCD8-0FB9-A399-8C02-2335FBAED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0B4AF4-81AA-07B4-4541-83D48A580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574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FBD343-EF1A-2B78-C7E5-F8C0AC93E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MCQ vs. Open (Ours)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21CBDD-5312-5E40-A8E9-D9002CD40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5F5ADBE-309B-4BF9-D53D-7965D26CC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36</a:t>
            </a:fld>
            <a:endParaRPr lang="en-US"/>
          </a:p>
        </p:txBody>
      </p:sp>
      <p:pic>
        <p:nvPicPr>
          <p:cNvPr id="15" name="Picture 14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1F1816A3-C524-9D04-E318-C364F1A1E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9840" y="1529080"/>
            <a:ext cx="7772400" cy="46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613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7086C-EE8E-2380-42C0-DA18B8463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486FBE-2949-B24D-18DE-A2B363F2C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Local vs. Holistic Tasks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0C6138-C700-6382-5C65-0DBB4F1C3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D03EFD3-94C9-720A-F46F-7BCA892D0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37</a:t>
            </a:fld>
            <a:endParaRPr lang="en-US"/>
          </a:p>
        </p:txBody>
      </p:sp>
      <p:pic>
        <p:nvPicPr>
          <p:cNvPr id="14" name="Picture 13" descr="A graph of blue and orange bars&#10;&#10;AI-generated content may be incorrect.">
            <a:extLst>
              <a:ext uri="{FF2B5EF4-FFF2-40B4-BE49-F238E27FC236}">
                <a16:creationId xmlns:a16="http://schemas.microsoft.com/office/drawing/2014/main" id="{B7A18004-BBD0-4B17-5B7D-4890DCC8C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680" y="1609408"/>
            <a:ext cx="7772400" cy="462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002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4D19E-A3C3-E8B0-10A4-3950A41C3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Open-source vs. Closed-source</a:t>
            </a:r>
          </a:p>
        </p:txBody>
      </p:sp>
      <p:pic>
        <p:nvPicPr>
          <p:cNvPr id="7" name="Content Placeholder 6" descr="A table with numbers and a number of objects&#10;&#10;AI-generated content may be incorrect.">
            <a:extLst>
              <a:ext uri="{FF2B5EF4-FFF2-40B4-BE49-F238E27FC236}">
                <a16:creationId xmlns:a16="http://schemas.microsoft.com/office/drawing/2014/main" id="{ADB132D4-76B6-F69E-2F0D-51724DCFAB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6300" y="1782128"/>
            <a:ext cx="9709339" cy="380774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F320D-E3E6-DA10-9EB6-121F260EB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F6197-F3D0-1304-D831-DE14BAFA1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38</a:t>
            </a:fld>
            <a:endParaRPr lang="en-US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DB2ED29-06D4-E403-53E1-62D9E3FABD62}"/>
              </a:ext>
            </a:extLst>
          </p:cNvPr>
          <p:cNvSpPr/>
          <p:nvPr/>
        </p:nvSpPr>
        <p:spPr>
          <a:xfrm>
            <a:off x="3955775" y="2522660"/>
            <a:ext cx="1371600" cy="2953802"/>
          </a:xfrm>
          <a:prstGeom prst="roundRect">
            <a:avLst>
              <a:gd name="adj" fmla="val 1087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6489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11399-27B8-FA22-4DE3-544DA9BE5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Frame Scaling Properties of </a:t>
            </a:r>
            <a:r>
              <a:rPr lang="en-CA" altLang="zh-CN" dirty="0" err="1"/>
              <a:t>VideoEval</a:t>
            </a:r>
            <a:r>
              <a:rPr lang="en-CA" altLang="zh-CN" dirty="0"/>
              <a:t>-Pro</a:t>
            </a:r>
            <a:endParaRPr lang="zh-CN" altLang="en-US" dirty="0"/>
          </a:p>
        </p:txBody>
      </p:sp>
      <p:pic>
        <p:nvPicPr>
          <p:cNvPr id="7" name="Content Placeholder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B3416820-E64B-DE14-30F7-051CAD8953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0439" y="1690688"/>
            <a:ext cx="9071121" cy="3502251"/>
          </a:xfr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C48424D-66F9-5457-D3FE-C0A97347E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7C96431-D156-B606-2E40-4DA9CC6B8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39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0751B2-07C2-4EC7-FE86-080EEC292F22}"/>
              </a:ext>
            </a:extLst>
          </p:cNvPr>
          <p:cNvSpPr txBox="1"/>
          <p:nvPr/>
        </p:nvSpPr>
        <p:spPr>
          <a:xfrm>
            <a:off x="1894703" y="5405312"/>
            <a:ext cx="4127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VideoEval</a:t>
            </a:r>
            <a:r>
              <a:rPr lang="en-US" dirty="0"/>
              <a:t>-Pro: Steady performance increase with more input frames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E42BFE-1E03-E483-F433-B2A3FFB96891}"/>
              </a:ext>
            </a:extLst>
          </p:cNvPr>
          <p:cNvSpPr txBox="1"/>
          <p:nvPr/>
        </p:nvSpPr>
        <p:spPr>
          <a:xfrm>
            <a:off x="6734681" y="5405312"/>
            <a:ext cx="3896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Prior Benchmarks: performance saturation/decline as frame increases</a:t>
            </a:r>
          </a:p>
        </p:txBody>
      </p:sp>
    </p:spTree>
    <p:extLst>
      <p:ext uri="{BB962C8B-B14F-4D97-AF65-F5344CB8AC3E}">
        <p14:creationId xmlns:p14="http://schemas.microsoft.com/office/powerpoint/2010/main" val="2712070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2A3EB-DF55-D3BD-579C-22A76E6AB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Long-Video Understanding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24D0E-1BD7-7BB2-6D54-56A2FD1D1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38CEB3-55F1-5FBE-56CB-FAFE1522A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4</a:t>
            </a:fld>
            <a:endParaRPr lang="en-U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9583350-9E73-5F7A-2BC2-2C23400D1E3A}"/>
              </a:ext>
            </a:extLst>
          </p:cNvPr>
          <p:cNvSpPr/>
          <p:nvPr/>
        </p:nvSpPr>
        <p:spPr>
          <a:xfrm>
            <a:off x="3306972" y="4596072"/>
            <a:ext cx="1960228" cy="11996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Model: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  <a:r>
              <a:rPr lang="en-US" dirty="0" err="1">
                <a:solidFill>
                  <a:schemeClr val="tx1"/>
                </a:solidFill>
              </a:rPr>
              <a:t>Vamba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Ren et al. 2025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496A0F0-5071-795E-073D-3EAEC9A4C3D1}"/>
              </a:ext>
            </a:extLst>
          </p:cNvPr>
          <p:cNvSpPr/>
          <p:nvPr/>
        </p:nvSpPr>
        <p:spPr>
          <a:xfrm>
            <a:off x="6407729" y="1790961"/>
            <a:ext cx="2394097" cy="119962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Infrastructure: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  <a:r>
              <a:rPr lang="en-US" dirty="0" err="1">
                <a:solidFill>
                  <a:schemeClr val="tx1"/>
                </a:solidFill>
              </a:rPr>
              <a:t>QuickVideo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Schneider et al. 2025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EE75819-6D66-A7BD-BB6B-95024B034B2E}"/>
              </a:ext>
            </a:extLst>
          </p:cNvPr>
          <p:cNvSpPr/>
          <p:nvPr/>
        </p:nvSpPr>
        <p:spPr>
          <a:xfrm>
            <a:off x="6427186" y="4596072"/>
            <a:ext cx="2374639" cy="11996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Evaluation: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  <a:r>
              <a:rPr lang="en-US" dirty="0" err="1">
                <a:solidFill>
                  <a:schemeClr val="tx1"/>
                </a:solidFill>
              </a:rPr>
              <a:t>VideoEval</a:t>
            </a:r>
            <a:r>
              <a:rPr lang="en-US" dirty="0">
                <a:solidFill>
                  <a:schemeClr val="tx1"/>
                </a:solidFill>
              </a:rPr>
              <a:t>-Pro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Ma et al.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2B016D-4141-D613-916A-63430504480C}"/>
              </a:ext>
            </a:extLst>
          </p:cNvPr>
          <p:cNvSpPr txBox="1"/>
          <p:nvPr/>
        </p:nvSpPr>
        <p:spPr>
          <a:xfrm>
            <a:off x="5193511" y="3623689"/>
            <a:ext cx="1280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 Video</a:t>
            </a:r>
          </a:p>
        </p:txBody>
      </p:sp>
      <p:pic>
        <p:nvPicPr>
          <p:cNvPr id="11" name="内容占位符 6">
            <a:extLst>
              <a:ext uri="{FF2B5EF4-FFF2-40B4-BE49-F238E27FC236}">
                <a16:creationId xmlns:a16="http://schemas.microsoft.com/office/drawing/2014/main" id="{92B8D390-2937-A47B-1560-809687214E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8651"/>
          <a:stretch>
            <a:fillRect/>
          </a:stretch>
        </p:blipFill>
        <p:spPr>
          <a:xfrm>
            <a:off x="905312" y="4009799"/>
            <a:ext cx="1935583" cy="2198131"/>
          </a:xfr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5D7745F-A3A5-A638-3D44-9A25421B4988}"/>
              </a:ext>
            </a:extLst>
          </p:cNvPr>
          <p:cNvCxnSpPr>
            <a:cxnSpLocks/>
            <a:stCxn id="7" idx="0"/>
            <a:endCxn id="10" idx="2"/>
          </p:cNvCxnSpPr>
          <p:nvPr/>
        </p:nvCxnSpPr>
        <p:spPr>
          <a:xfrm flipV="1">
            <a:off x="4287086" y="3993021"/>
            <a:ext cx="1546472" cy="603051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3038E16-D8C5-B3CB-0CE0-B69AC5892E23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 flipH="1">
            <a:off x="5833558" y="2990587"/>
            <a:ext cx="1771220" cy="633102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AEAC8E2-E5F6-6437-8C5E-1C83F88B678F}"/>
              </a:ext>
            </a:extLst>
          </p:cNvPr>
          <p:cNvCxnSpPr>
            <a:cxnSpLocks/>
            <a:stCxn id="9" idx="0"/>
            <a:endCxn id="10" idx="2"/>
          </p:cNvCxnSpPr>
          <p:nvPr/>
        </p:nvCxnSpPr>
        <p:spPr>
          <a:xfrm flipH="1" flipV="1">
            <a:off x="5833558" y="3993021"/>
            <a:ext cx="1780948" cy="603051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3" name="Picture 42" descr="A graph of different colored bars&#10;&#10;AI-generated content may be incorrect.">
            <a:extLst>
              <a:ext uri="{FF2B5EF4-FFF2-40B4-BE49-F238E27FC236}">
                <a16:creationId xmlns:a16="http://schemas.microsoft.com/office/drawing/2014/main" id="{2ECF7FA7-2B16-8305-0CE7-D301F39C7A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335"/>
          <a:stretch>
            <a:fillRect/>
          </a:stretch>
        </p:blipFill>
        <p:spPr>
          <a:xfrm>
            <a:off x="8959703" y="4160266"/>
            <a:ext cx="2562999" cy="1897195"/>
          </a:xfrm>
          <a:prstGeom prst="rect">
            <a:avLst/>
          </a:prstGeom>
        </p:spPr>
      </p:pic>
      <p:sp>
        <p:nvSpPr>
          <p:cNvPr id="44" name="5-Point Star 43">
            <a:extLst>
              <a:ext uri="{FF2B5EF4-FFF2-40B4-BE49-F238E27FC236}">
                <a16:creationId xmlns:a16="http://schemas.microsoft.com/office/drawing/2014/main" id="{7E9530F3-139B-B5C4-517B-80D38CC9F2B2}"/>
              </a:ext>
            </a:extLst>
          </p:cNvPr>
          <p:cNvSpPr/>
          <p:nvPr/>
        </p:nvSpPr>
        <p:spPr>
          <a:xfrm>
            <a:off x="4779175" y="4718932"/>
            <a:ext cx="361741" cy="32964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5-Point Star 44">
            <a:extLst>
              <a:ext uri="{FF2B5EF4-FFF2-40B4-BE49-F238E27FC236}">
                <a16:creationId xmlns:a16="http://schemas.microsoft.com/office/drawing/2014/main" id="{76A504A8-D3AC-8052-BCAE-CAFC78CF41D9}"/>
              </a:ext>
            </a:extLst>
          </p:cNvPr>
          <p:cNvSpPr/>
          <p:nvPr/>
        </p:nvSpPr>
        <p:spPr>
          <a:xfrm>
            <a:off x="8338153" y="4726807"/>
            <a:ext cx="361741" cy="32964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9275D6E-44C8-786B-D258-49BDCE5397E6}"/>
              </a:ext>
            </a:extLst>
          </p:cNvPr>
          <p:cNvSpPr/>
          <p:nvPr/>
        </p:nvSpPr>
        <p:spPr>
          <a:xfrm>
            <a:off x="3306972" y="1790961"/>
            <a:ext cx="1960228" cy="119962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Training Data: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*Vista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Ren et al. 2024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D771693-A95F-2AC9-DDE9-F885D3FE719A}"/>
              </a:ext>
            </a:extLst>
          </p:cNvPr>
          <p:cNvCxnSpPr>
            <a:cxnSpLocks/>
            <a:stCxn id="6" idx="2"/>
            <a:endCxn id="10" idx="0"/>
          </p:cNvCxnSpPr>
          <p:nvPr/>
        </p:nvCxnSpPr>
        <p:spPr>
          <a:xfrm>
            <a:off x="4287086" y="2990587"/>
            <a:ext cx="1546472" cy="633102"/>
          </a:xfrm>
          <a:prstGeom prst="straightConnector1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A diagram of a computer&#10;&#10;AI-generated content may be incorrect.">
            <a:extLst>
              <a:ext uri="{FF2B5EF4-FFF2-40B4-BE49-F238E27FC236}">
                <a16:creationId xmlns:a16="http://schemas.microsoft.com/office/drawing/2014/main" id="{31CA76AB-DFED-B90C-7EB1-0FBBDEF4E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0665" y="1609349"/>
            <a:ext cx="2394097" cy="1420167"/>
          </a:xfrm>
          <a:prstGeom prst="rect">
            <a:avLst/>
          </a:prstGeom>
        </p:spPr>
      </p:pic>
      <p:pic>
        <p:nvPicPr>
          <p:cNvPr id="25" name="Picture 24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DFE1A1CF-4004-9E7B-2F74-C2EA164687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6781"/>
          <a:stretch>
            <a:fillRect/>
          </a:stretch>
        </p:blipFill>
        <p:spPr>
          <a:xfrm>
            <a:off x="891401" y="1478609"/>
            <a:ext cx="1866089" cy="232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527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C9680-2FD9-7522-B111-E64824200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2ADA9A-9C1A-5BEF-BBE7-952F35FB1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Hybrid Mamba-Transformer architectures are highly suitable for long video processing, supporting long video understanding without any token compression.</a:t>
            </a:r>
          </a:p>
          <a:p>
            <a:endParaRPr lang="en-US" dirty="0"/>
          </a:p>
          <a:p>
            <a:r>
              <a:rPr lang="en-US" dirty="0"/>
              <a:t>Hybrid architectures will sacrifice the performance on medium-length video tasks. There is still more work to do.</a:t>
            </a:r>
          </a:p>
          <a:p>
            <a:endParaRPr lang="en-US" dirty="0"/>
          </a:p>
          <a:p>
            <a:r>
              <a:rPr lang="en-US" dirty="0"/>
              <a:t>Video Evaluation should abandon multi-choice questions, which will lead to severe inflation in the performance.</a:t>
            </a:r>
          </a:p>
          <a:p>
            <a:endParaRPr lang="en-US" dirty="0"/>
          </a:p>
          <a:p>
            <a:r>
              <a:rPr lang="en-US" dirty="0"/>
              <a:t>We need to evaluate on more benchmarks to truly understand the progress of video-LLMs.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80174D-69EC-779E-DCF8-2B849CA90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00B5DB-ABDF-1284-BC2C-2FD6A147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746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E087A-07C1-E04E-E32C-1B0ED869D7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altLang="zh-CN" dirty="0"/>
              <a:t>S4: Recurrent &amp; Convolution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5B2EF-B2DA-CD61-3CA1-2EAEF2B12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B19AFE-262B-403F-8B3B-AB6DEF8F8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41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5B0F77B-9DC5-596D-F254-944492D793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71" y="1663397"/>
            <a:ext cx="4898858" cy="196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D8A68EFA-F3D6-828C-B1AC-414650F6B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580" y="2080133"/>
            <a:ext cx="3962390" cy="124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BCBE7997-D993-9A9E-62C5-0EA9774CC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933" y="4017052"/>
            <a:ext cx="6245792" cy="224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8">
            <a:extLst>
              <a:ext uri="{FF2B5EF4-FFF2-40B4-BE49-F238E27FC236}">
                <a16:creationId xmlns:a16="http://schemas.microsoft.com/office/drawing/2014/main" id="{DA1254F5-0989-A93B-9711-2396B2C28DE4}"/>
              </a:ext>
            </a:extLst>
          </p:cNvPr>
          <p:cNvSpPr txBox="1"/>
          <p:nvPr/>
        </p:nvSpPr>
        <p:spPr>
          <a:xfrm>
            <a:off x="1799666" y="6404475"/>
            <a:ext cx="859266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A Visual Guide to Mamba and State </a:t>
            </a:r>
            <a:r>
              <a:rPr lang="en-US" altLang="zh-CN" sz="11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Space Models. https://newsletter.maartengrootendorst.com/p/a-visual-guide-to-mamba-and-state</a:t>
            </a:r>
            <a:endParaRPr lang="zh-CN" altLang="en-US" sz="11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9E2F14-9651-DCB9-6345-601AE3489E93}"/>
              </a:ext>
            </a:extLst>
          </p:cNvPr>
          <p:cNvSpPr txBox="1"/>
          <p:nvPr/>
        </p:nvSpPr>
        <p:spPr>
          <a:xfrm>
            <a:off x="8081188" y="1710801"/>
            <a:ext cx="2145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Parallelized Training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25052844-E073-06E0-EF79-47818B1A616F}"/>
              </a:ext>
            </a:extLst>
          </p:cNvPr>
          <p:cNvSpPr/>
          <p:nvPr/>
        </p:nvSpPr>
        <p:spPr>
          <a:xfrm>
            <a:off x="6309425" y="2247512"/>
            <a:ext cx="542397" cy="270937"/>
          </a:xfrm>
          <a:prstGeom prst="rightArrow">
            <a:avLst>
              <a:gd name="adj1" fmla="val 17905"/>
              <a:gd name="adj2" fmla="val 50000"/>
            </a:avLst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65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FE67-7D25-1641-81A3-63A4AE063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err="1"/>
              <a:t>Vamba</a:t>
            </a:r>
            <a:r>
              <a:rPr lang="en-US" b="1" dirty="0"/>
              <a:t>: Understanding Hour-Long Videos with Hybrid Mamba-Transformers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A546E5-F048-CD62-0E85-01D7BCAB10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Weiming Ren, </a:t>
            </a:r>
            <a:r>
              <a:rPr lang="en-US" dirty="0" err="1"/>
              <a:t>Wentao</a:t>
            </a:r>
            <a:r>
              <a:rPr lang="en-US" dirty="0"/>
              <a:t> Ma, Huan Yang, Cong Wei, Ge Zhang, Wenhu Chen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09D866-1B4A-970F-4F7C-6BEBD9265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C9F7C-00E0-7944-B5A4-6E4B5307617F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EBD7B1-710C-5800-8771-6B816031B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90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E771D-B8E1-42A7-D824-1D1B0E39F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6F5A3-4EB1-95DA-E38D-CD7D254DE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</a:t>
            </a:r>
            <a:r>
              <a:rPr lang="en-US" altLang="zh-CN" dirty="0"/>
              <a:t>ar</a:t>
            </a:r>
            <a:r>
              <a:rPr lang="en-CA" altLang="zh-CN" dirty="0" err="1"/>
              <a:t>ge</a:t>
            </a:r>
            <a:r>
              <a:rPr lang="en-CA" altLang="zh-CN" dirty="0"/>
              <a:t> Multimodal Models (LMMs) for Long Video Understanding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55BA5-667F-BA58-A565-099753D07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CC538-6F8F-0D47-98E5-F8CC239C827C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397F85-2526-1730-9E1D-1446D0ACB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6</a:t>
            </a:fld>
            <a:endParaRPr lang="en-US" dirty="0"/>
          </a:p>
        </p:txBody>
      </p:sp>
      <p:pic>
        <p:nvPicPr>
          <p:cNvPr id="8" name="图片 7" descr="图形用户界面, 图示&#10;&#10;AI 生成的内容可能不正确。">
            <a:extLst>
              <a:ext uri="{FF2B5EF4-FFF2-40B4-BE49-F238E27FC236}">
                <a16:creationId xmlns:a16="http://schemas.microsoft.com/office/drawing/2014/main" id="{C531DA48-2926-1150-0730-1F6362A28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882" y="2634859"/>
            <a:ext cx="5290252" cy="312918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4386997-24A5-28AF-1912-B7ED7C6937B5}"/>
              </a:ext>
            </a:extLst>
          </p:cNvPr>
          <p:cNvSpPr txBox="1">
            <a:spLocks/>
          </p:cNvSpPr>
          <p:nvPr/>
        </p:nvSpPr>
        <p:spPr>
          <a:xfrm>
            <a:off x="6725463" y="2925213"/>
            <a:ext cx="4819019" cy="2966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400" dirty="0"/>
              <a:t>Most powerful &amp; popular LMMs are based on </a:t>
            </a:r>
            <a:r>
              <a:rPr lang="en-CA" sz="2400" b="1" dirty="0"/>
              <a:t>transformers.</a:t>
            </a:r>
          </a:p>
          <a:p>
            <a:endParaRPr lang="en-CA" sz="2400" dirty="0"/>
          </a:p>
          <a:p>
            <a:r>
              <a:rPr lang="en-CA" sz="2400" dirty="0"/>
              <a:t>E.g. Qwen2.5-VL, InternVL3, </a:t>
            </a:r>
            <a:r>
              <a:rPr lang="en-CA" sz="2400" dirty="0" err="1"/>
              <a:t>LLaVA-OneVision</a:t>
            </a:r>
            <a:r>
              <a:rPr lang="en-CA" sz="2400" dirty="0"/>
              <a:t>, </a:t>
            </a:r>
            <a:r>
              <a:rPr lang="en-CA" sz="2400" dirty="0" err="1"/>
              <a:t>etc</a:t>
            </a:r>
            <a:endParaRPr lang="en-CA" sz="2400" dirty="0"/>
          </a:p>
          <a:p>
            <a:endParaRPr lang="en-CA" sz="2400" dirty="0"/>
          </a:p>
          <a:p>
            <a:r>
              <a:rPr lang="en-CA" sz="2400" dirty="0"/>
              <a:t>Are they perfect?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54505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ECB13-4843-83A5-8991-D84A2B513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Dilemma of Transformer Models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8C542-142D-9FB4-C509-EC3C9A584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4CB82-DAAC-5141-B2E2-A330B1F18660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0B7C9-8A30-BD10-0204-72BFEC360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F4E9CB31-41D6-D696-0EA5-753DC49FF81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32962" y="1870779"/>
                <a:ext cx="6920838" cy="430547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CA" sz="2400" dirty="0"/>
                  <a:t>Self-Attention: </a:t>
                </a:r>
                <a:r>
                  <a:rPr lang="en-CA" sz="2400" b="1" dirty="0"/>
                  <a:t>Quadratic complexity </a:t>
                </a:r>
                <a:r>
                  <a:rPr lang="en-CA" sz="2400" dirty="0"/>
                  <a:t>with respect to the number of input tokens</a:t>
                </a:r>
              </a:p>
              <a:p>
                <a:endParaRPr lang="en-CA" sz="2400" dirty="0"/>
              </a:p>
              <a:p>
                <a:r>
                  <a:rPr lang="en-US" sz="2400" dirty="0"/>
                  <a:t>Assuming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sz="2400" dirty="0"/>
                  <a:t> video tokens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400" dirty="0"/>
                  <a:t> text tokens, transformer hidden dimension is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1900" dirty="0"/>
                  <a:t>Time/ Memory complexity: </a:t>
                </a:r>
                <a14:m>
                  <m:oMath xmlns:m="http://schemas.openxmlformats.org/officeDocument/2006/math">
                    <m:r>
                      <a:rPr lang="en-US" sz="1900" b="0" i="1" smtClean="0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19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9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9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d>
                              <m:dPr>
                                <m:ctrlPr>
                                  <a:rPr lang="en-US" altLang="zh-CN" sz="1900" b="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900" i="1"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  <m:r>
                                  <a:rPr lang="en-US" altLang="zh-CN" sz="19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altLang="zh-CN" sz="1900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d>
                          </m:e>
                          <m:sup>
                            <m:r>
                              <a:rPr lang="en-US" altLang="zh-CN" sz="19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2100" dirty="0"/>
              </a:p>
              <a:p>
                <a:pPr lvl="1"/>
                <a:endParaRPr lang="en-US" sz="2100" dirty="0"/>
              </a:p>
              <a:p>
                <a:r>
                  <a:rPr lang="en-CA" altLang="zh-CN" sz="2400" dirty="0"/>
                  <a:t>Computation Overhead: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sz="1900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CA" altLang="zh-CN" sz="1900" dirty="0"/>
                  <a:t> could be larger than 100K for long videos!</a:t>
                </a:r>
              </a:p>
              <a:p>
                <a:pPr lvl="1"/>
                <a:r>
                  <a:rPr lang="en-CA" altLang="zh-CN" sz="1900" dirty="0"/>
                  <a:t>With standard transformer, we can only feed 32 frames for 7B-level VLMs.</a:t>
                </a:r>
              </a:p>
            </p:txBody>
          </p:sp>
        </mc:Choice>
        <mc:Fallback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F4E9CB31-41D6-D696-0EA5-753DC49FF8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2962" y="1870779"/>
                <a:ext cx="6920838" cy="4305479"/>
              </a:xfrm>
              <a:prstGeom prst="rect">
                <a:avLst/>
              </a:prstGeom>
              <a:blipFill>
                <a:blip r:embed="rId2"/>
                <a:stretch>
                  <a:fillRect l="-1097" t="-2059" r="-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内容占位符 6">
            <a:extLst>
              <a:ext uri="{FF2B5EF4-FFF2-40B4-BE49-F238E27FC236}">
                <a16:creationId xmlns:a16="http://schemas.microsoft.com/office/drawing/2014/main" id="{BA1E4B27-DCEA-1D7E-0EE1-4340E15E5C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251" y="1707054"/>
            <a:ext cx="3050139" cy="4469204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39DFB5C-26DE-99F7-D68A-4FCD4C76C99D}"/>
              </a:ext>
            </a:extLst>
          </p:cNvPr>
          <p:cNvSpPr txBox="1"/>
          <p:nvPr/>
        </p:nvSpPr>
        <p:spPr>
          <a:xfrm>
            <a:off x="1949380" y="6408107"/>
            <a:ext cx="84917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Vaswani, Ashish, et al. "Attention is all you need." Advances in neural information processing systems 30 (2017).</a:t>
            </a:r>
            <a:endParaRPr lang="zh-CN" altLang="en-US" sz="11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051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1C594-6001-4D9E-210D-6CC402525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Token Compression 1</a:t>
            </a:r>
            <a:r>
              <a:rPr lang="en-US" dirty="0"/>
              <a:t>: Q-former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2E1955-CD0D-A2E1-FA4D-CC0991C49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F1E506-FA41-E36F-307B-6146CBB8A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8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F58DA8-DCFA-F7C2-FDF1-D914C4F9ED06}"/>
              </a:ext>
            </a:extLst>
          </p:cNvPr>
          <p:cNvSpPr/>
          <p:nvPr/>
        </p:nvSpPr>
        <p:spPr>
          <a:xfrm>
            <a:off x="3066384" y="3656998"/>
            <a:ext cx="151002" cy="1489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19A2F6-77EA-C881-9C04-38A041BBA835}"/>
              </a:ext>
            </a:extLst>
          </p:cNvPr>
          <p:cNvSpPr/>
          <p:nvPr/>
        </p:nvSpPr>
        <p:spPr>
          <a:xfrm>
            <a:off x="3313160" y="3656997"/>
            <a:ext cx="151002" cy="14890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09ED05-0A9A-8B27-A2B3-331B0AB98092}"/>
              </a:ext>
            </a:extLst>
          </p:cNvPr>
          <p:cNvSpPr/>
          <p:nvPr/>
        </p:nvSpPr>
        <p:spPr>
          <a:xfrm>
            <a:off x="4268850" y="3656996"/>
            <a:ext cx="151002" cy="1489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8CC84C-3C9E-8164-6E92-890C7213DEC5}"/>
              </a:ext>
            </a:extLst>
          </p:cNvPr>
          <p:cNvSpPr/>
          <p:nvPr/>
        </p:nvSpPr>
        <p:spPr>
          <a:xfrm>
            <a:off x="4535061" y="3656995"/>
            <a:ext cx="151002" cy="1489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D4C32C-8B97-2A21-ECEA-35EAC77D927E}"/>
              </a:ext>
            </a:extLst>
          </p:cNvPr>
          <p:cNvSpPr/>
          <p:nvPr/>
        </p:nvSpPr>
        <p:spPr>
          <a:xfrm>
            <a:off x="4801272" y="3656994"/>
            <a:ext cx="151002" cy="1489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A391E5-87D4-A1FB-1615-6CF2F0BE2B7D}"/>
              </a:ext>
            </a:extLst>
          </p:cNvPr>
          <p:cNvSpPr/>
          <p:nvPr/>
        </p:nvSpPr>
        <p:spPr>
          <a:xfrm>
            <a:off x="5067483" y="3656996"/>
            <a:ext cx="151002" cy="1489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1EE87A-EA6B-7A2E-CA25-0D3916851F3C}"/>
              </a:ext>
            </a:extLst>
          </p:cNvPr>
          <p:cNvSpPr/>
          <p:nvPr/>
        </p:nvSpPr>
        <p:spPr>
          <a:xfrm>
            <a:off x="5333694" y="3656995"/>
            <a:ext cx="151002" cy="1489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4C6EBA-0006-2F4A-F9C1-C592C8E7E5F7}"/>
              </a:ext>
            </a:extLst>
          </p:cNvPr>
          <p:cNvSpPr/>
          <p:nvPr/>
        </p:nvSpPr>
        <p:spPr>
          <a:xfrm>
            <a:off x="5599903" y="3656994"/>
            <a:ext cx="151002" cy="1489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21EA6997-ED5E-96BE-BCEF-7AA96F511120}"/>
              </a:ext>
            </a:extLst>
          </p:cNvPr>
          <p:cNvCxnSpPr>
            <a:cxnSpLocks/>
            <a:stCxn id="15" idx="3"/>
            <a:endCxn id="16" idx="0"/>
          </p:cNvCxnSpPr>
          <p:nvPr/>
        </p:nvCxnSpPr>
        <p:spPr>
          <a:xfrm flipV="1">
            <a:off x="3640139" y="3545506"/>
            <a:ext cx="2998815" cy="185942"/>
          </a:xfrm>
          <a:prstGeom prst="bentConnector4">
            <a:avLst>
              <a:gd name="adj1" fmla="val 8395"/>
              <a:gd name="adj2" fmla="val 222942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F0A8FEAF-58A8-C1E4-A86B-AC314E143A84}"/>
              </a:ext>
            </a:extLst>
          </p:cNvPr>
          <p:cNvSpPr/>
          <p:nvPr/>
        </p:nvSpPr>
        <p:spPr>
          <a:xfrm>
            <a:off x="2918957" y="3545508"/>
            <a:ext cx="721182" cy="37188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B6ECA07-68C5-6190-11CC-630DD38EFBA2}"/>
              </a:ext>
            </a:extLst>
          </p:cNvPr>
          <p:cNvSpPr/>
          <p:nvPr/>
        </p:nvSpPr>
        <p:spPr>
          <a:xfrm>
            <a:off x="4143636" y="3545506"/>
            <a:ext cx="4990636" cy="371880"/>
          </a:xfrm>
          <a:prstGeom prst="rect">
            <a:avLst/>
          </a:prstGeom>
          <a:noFill/>
          <a:ln w="952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8377A32-AFA1-FCAF-A7CE-CF48232DDB18}"/>
                  </a:ext>
                </a:extLst>
              </p:cNvPr>
              <p:cNvSpPr txBox="1"/>
              <p:nvPr/>
            </p:nvSpPr>
            <p:spPr>
              <a:xfrm>
                <a:off x="4225016" y="2898539"/>
                <a:ext cx="18857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𝑠𝑜𝑓𝑡𝑚𝑎𝑥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</m:oMath>
                </a14:m>
                <a:r>
                  <a:rPr lang="en-US" dirty="0"/>
                  <a:t>)V</a:t>
                </a:r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8377A32-AFA1-FCAF-A7CE-CF48232DDB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016" y="2898539"/>
                <a:ext cx="1885773" cy="369332"/>
              </a:xfrm>
              <a:prstGeom prst="rect">
                <a:avLst/>
              </a:prstGeom>
              <a:blipFill>
                <a:blip r:embed="rId2"/>
                <a:stretch>
                  <a:fillRect l="-671"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95900461-7AA4-C59B-5F27-F82728E8ED4B}"/>
              </a:ext>
            </a:extLst>
          </p:cNvPr>
          <p:cNvSpPr txBox="1"/>
          <p:nvPr/>
        </p:nvSpPr>
        <p:spPr>
          <a:xfrm>
            <a:off x="4592336" y="4802993"/>
            <a:ext cx="33046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1" dirty="0"/>
              <a:t>Representative Models:</a:t>
            </a:r>
          </a:p>
          <a:p>
            <a:pPr marL="742950" lvl="1" indent="-285750">
              <a:buFontTx/>
              <a:buChar char="-"/>
            </a:pPr>
            <a:r>
              <a:rPr lang="en-US" dirty="0" err="1"/>
              <a:t>VideoChat</a:t>
            </a:r>
            <a:endParaRPr lang="en-US" dirty="0"/>
          </a:p>
          <a:p>
            <a:pPr marL="742950" lvl="1" indent="-285750">
              <a:buFontTx/>
              <a:buChar char="-"/>
            </a:pPr>
            <a:r>
              <a:rPr lang="en-US" dirty="0"/>
              <a:t>Video-CCAM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Video-Llama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30AEDF-E34C-2078-C2CC-6EE5F371D430}"/>
              </a:ext>
            </a:extLst>
          </p:cNvPr>
          <p:cNvSpPr txBox="1"/>
          <p:nvPr/>
        </p:nvSpPr>
        <p:spPr>
          <a:xfrm>
            <a:off x="2685664" y="4028877"/>
            <a:ext cx="1136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Fixed dim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F6DBAC7-C762-8DAB-8E1F-F93AFDA8AD6C}"/>
              </a:ext>
            </a:extLst>
          </p:cNvPr>
          <p:cNvSpPr txBox="1"/>
          <p:nvPr/>
        </p:nvSpPr>
        <p:spPr>
          <a:xfrm>
            <a:off x="5654267" y="4028877"/>
            <a:ext cx="1994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Long Video tokens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E7321D-70BE-CDE1-B413-C771A07866BA}"/>
              </a:ext>
            </a:extLst>
          </p:cNvPr>
          <p:cNvSpPr/>
          <p:nvPr/>
        </p:nvSpPr>
        <p:spPr>
          <a:xfrm>
            <a:off x="5871356" y="3656996"/>
            <a:ext cx="151002" cy="1489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769BEA5-EAE7-F08B-A1DC-30ED5128F579}"/>
              </a:ext>
            </a:extLst>
          </p:cNvPr>
          <p:cNvSpPr/>
          <p:nvPr/>
        </p:nvSpPr>
        <p:spPr>
          <a:xfrm>
            <a:off x="6137567" y="3656995"/>
            <a:ext cx="151002" cy="1489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3DC658E-C529-5BD8-5252-0F04B93FC3E5}"/>
              </a:ext>
            </a:extLst>
          </p:cNvPr>
          <p:cNvSpPr/>
          <p:nvPr/>
        </p:nvSpPr>
        <p:spPr>
          <a:xfrm>
            <a:off x="6403778" y="3656994"/>
            <a:ext cx="151002" cy="1489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F1F954C-6A05-79F9-2DA8-81C869098C98}"/>
              </a:ext>
            </a:extLst>
          </p:cNvPr>
          <p:cNvSpPr/>
          <p:nvPr/>
        </p:nvSpPr>
        <p:spPr>
          <a:xfrm>
            <a:off x="6669989" y="3656996"/>
            <a:ext cx="151002" cy="1489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FB1D78-EA4B-4BB5-B1FD-53CDEF60E5CF}"/>
              </a:ext>
            </a:extLst>
          </p:cNvPr>
          <p:cNvSpPr/>
          <p:nvPr/>
        </p:nvSpPr>
        <p:spPr>
          <a:xfrm>
            <a:off x="6936200" y="3656995"/>
            <a:ext cx="151002" cy="1489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F10564F-49C4-5A77-FCF9-ED58FB42C784}"/>
              </a:ext>
            </a:extLst>
          </p:cNvPr>
          <p:cNvSpPr/>
          <p:nvPr/>
        </p:nvSpPr>
        <p:spPr>
          <a:xfrm>
            <a:off x="7202409" y="3656994"/>
            <a:ext cx="151002" cy="1489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E000B4C-E200-04E5-C8EC-4BF555FB654F}"/>
              </a:ext>
            </a:extLst>
          </p:cNvPr>
          <p:cNvSpPr/>
          <p:nvPr/>
        </p:nvSpPr>
        <p:spPr>
          <a:xfrm>
            <a:off x="7541648" y="3656996"/>
            <a:ext cx="151002" cy="1489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6734D44-0B2A-F4EC-DB28-6F6DBBB76F61}"/>
              </a:ext>
            </a:extLst>
          </p:cNvPr>
          <p:cNvSpPr/>
          <p:nvPr/>
        </p:nvSpPr>
        <p:spPr>
          <a:xfrm>
            <a:off x="7807859" y="3656995"/>
            <a:ext cx="151002" cy="1489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F38BA6B-E5AF-60E4-CBA3-03551EE1716C}"/>
              </a:ext>
            </a:extLst>
          </p:cNvPr>
          <p:cNvSpPr/>
          <p:nvPr/>
        </p:nvSpPr>
        <p:spPr>
          <a:xfrm>
            <a:off x="8074070" y="3656994"/>
            <a:ext cx="151002" cy="1489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82216BB-D1D2-656C-1BAF-DCCEB00F269B}"/>
              </a:ext>
            </a:extLst>
          </p:cNvPr>
          <p:cNvSpPr/>
          <p:nvPr/>
        </p:nvSpPr>
        <p:spPr>
          <a:xfrm>
            <a:off x="8340281" y="3656996"/>
            <a:ext cx="151002" cy="1489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0FE7C7B-68AB-B11F-1357-47730471671A}"/>
              </a:ext>
            </a:extLst>
          </p:cNvPr>
          <p:cNvSpPr/>
          <p:nvPr/>
        </p:nvSpPr>
        <p:spPr>
          <a:xfrm>
            <a:off x="8606492" y="3656995"/>
            <a:ext cx="151002" cy="1489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58B2ACB-426F-4036-EAFB-8FF027772565}"/>
              </a:ext>
            </a:extLst>
          </p:cNvPr>
          <p:cNvSpPr/>
          <p:nvPr/>
        </p:nvSpPr>
        <p:spPr>
          <a:xfrm>
            <a:off x="8872701" y="3656994"/>
            <a:ext cx="151002" cy="1489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FF15F90-E0E5-9C8F-7BE5-11AEB8AE5049}"/>
              </a:ext>
            </a:extLst>
          </p:cNvPr>
          <p:cNvGrpSpPr/>
          <p:nvPr/>
        </p:nvGrpSpPr>
        <p:grpSpPr>
          <a:xfrm>
            <a:off x="2918957" y="2487019"/>
            <a:ext cx="721182" cy="371880"/>
            <a:chOff x="4251647" y="2678854"/>
            <a:chExt cx="721182" cy="37188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E4D424F-588F-C227-D1F7-CAB222484407}"/>
                </a:ext>
              </a:extLst>
            </p:cNvPr>
            <p:cNvSpPr/>
            <p:nvPr/>
          </p:nvSpPr>
          <p:spPr>
            <a:xfrm>
              <a:off x="4399074" y="2790344"/>
              <a:ext cx="151002" cy="14890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77CB8A48-3E24-6F3F-9363-9694D1251347}"/>
                </a:ext>
              </a:extLst>
            </p:cNvPr>
            <p:cNvSpPr/>
            <p:nvPr/>
          </p:nvSpPr>
          <p:spPr>
            <a:xfrm>
              <a:off x="4645850" y="2790343"/>
              <a:ext cx="151002" cy="14890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603FEF4-3AD1-5580-0C18-8A00108E3003}"/>
                </a:ext>
              </a:extLst>
            </p:cNvPr>
            <p:cNvSpPr/>
            <p:nvPr/>
          </p:nvSpPr>
          <p:spPr>
            <a:xfrm>
              <a:off x="4251647" y="2678854"/>
              <a:ext cx="721182" cy="371880"/>
            </a:xfrm>
            <a:prstGeom prst="rect">
              <a:avLst/>
            </a:prstGeom>
            <a:noFill/>
            <a:ln w="9525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D487CFA-0944-51B1-0BE9-B6E6FFEB22D8}"/>
              </a:ext>
            </a:extLst>
          </p:cNvPr>
          <p:cNvCxnSpPr>
            <a:stCxn id="15" idx="0"/>
            <a:endCxn id="37" idx="2"/>
          </p:cNvCxnSpPr>
          <p:nvPr/>
        </p:nvCxnSpPr>
        <p:spPr>
          <a:xfrm flipV="1">
            <a:off x="3279548" y="2858899"/>
            <a:ext cx="0" cy="686609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Elbow Connector 47">
            <a:extLst>
              <a:ext uri="{FF2B5EF4-FFF2-40B4-BE49-F238E27FC236}">
                <a16:creationId xmlns:a16="http://schemas.microsoft.com/office/drawing/2014/main" id="{5FB09433-F835-EB78-A627-53AE09B05177}"/>
              </a:ext>
            </a:extLst>
          </p:cNvPr>
          <p:cNvCxnSpPr>
            <a:cxnSpLocks/>
            <a:stCxn id="16" idx="3"/>
            <a:endCxn id="37" idx="3"/>
          </p:cNvCxnSpPr>
          <p:nvPr/>
        </p:nvCxnSpPr>
        <p:spPr>
          <a:xfrm flipH="1" flipV="1">
            <a:off x="3640139" y="2672959"/>
            <a:ext cx="5494133" cy="1058487"/>
          </a:xfrm>
          <a:prstGeom prst="bentConnector3">
            <a:avLst>
              <a:gd name="adj1" fmla="val -4161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2023A499-ADB9-8773-A561-8401870A1DB3}"/>
              </a:ext>
            </a:extLst>
          </p:cNvPr>
          <p:cNvSpPr/>
          <p:nvPr/>
        </p:nvSpPr>
        <p:spPr>
          <a:xfrm>
            <a:off x="1850357" y="1790913"/>
            <a:ext cx="2858381" cy="402091"/>
          </a:xfrm>
          <a:prstGeom prst="roundRect">
            <a:avLst/>
          </a:prstGeom>
          <a:solidFill>
            <a:schemeClr val="tx2">
              <a:lumMod val="10000"/>
              <a:lumOff val="9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Vision Language Models</a:t>
            </a: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889FE7EA-C8ED-F285-EF7E-F1850CAC7262}"/>
              </a:ext>
            </a:extLst>
          </p:cNvPr>
          <p:cNvCxnSpPr>
            <a:cxnSpLocks/>
            <a:stCxn id="37" idx="0"/>
            <a:endCxn id="53" idx="2"/>
          </p:cNvCxnSpPr>
          <p:nvPr/>
        </p:nvCxnSpPr>
        <p:spPr>
          <a:xfrm flipV="1">
            <a:off x="3279548" y="2193004"/>
            <a:ext cx="0" cy="294015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文本框 11">
            <a:extLst>
              <a:ext uri="{FF2B5EF4-FFF2-40B4-BE49-F238E27FC236}">
                <a16:creationId xmlns:a16="http://schemas.microsoft.com/office/drawing/2014/main" id="{8CDB40A8-FA5E-6668-5D39-87C3D7574C38}"/>
              </a:ext>
            </a:extLst>
          </p:cNvPr>
          <p:cNvSpPr txBox="1"/>
          <p:nvPr/>
        </p:nvSpPr>
        <p:spPr>
          <a:xfrm>
            <a:off x="1949380" y="6408107"/>
            <a:ext cx="849176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Li, </a:t>
            </a:r>
            <a:r>
              <a:rPr lang="en-US" altLang="zh-CN" sz="11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KunChang</a:t>
            </a:r>
            <a:r>
              <a:rPr lang="en-US" altLang="zh-CN" sz="11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, et al. "Videochat: Chat-centric video understanding." </a:t>
            </a:r>
            <a:r>
              <a:rPr lang="en-US" altLang="zh-CN" sz="11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arXiv</a:t>
            </a:r>
            <a:r>
              <a:rPr lang="en-US" altLang="zh-CN" sz="11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preprint arXiv:2305.06355 (2023).</a:t>
            </a:r>
          </a:p>
        </p:txBody>
      </p:sp>
    </p:spTree>
    <p:extLst>
      <p:ext uri="{BB962C8B-B14F-4D97-AF65-F5344CB8AC3E}">
        <p14:creationId xmlns:p14="http://schemas.microsoft.com/office/powerpoint/2010/main" val="404415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5" grpId="0" animBg="1"/>
      <p:bldP spid="17" grpId="0"/>
      <p:bldP spid="19" grpId="0"/>
      <p:bldP spid="5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EA1D8-B167-8200-8714-0174E8F5B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Token Compression 2</a:t>
            </a:r>
            <a:r>
              <a:rPr lang="en-US" dirty="0"/>
              <a:t>: Token Pooling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1014E-DEF9-B8E3-2EC8-E64016B32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B9A14-1368-C74E-85AF-23E454886A24}" type="datetime1">
              <a:rPr lang="en-CA" smtClean="0"/>
              <a:t>2025-06-12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2D6A35-D9CD-AFE5-66B9-010CBC3BA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5C77-CD9B-BA47-8E00-094B36DCB444}" type="slidenum">
              <a:rPr lang="en-US" smtClean="0"/>
              <a:t>9</a:t>
            </a:fld>
            <a:endParaRPr lang="en-US"/>
          </a:p>
        </p:txBody>
      </p:sp>
      <p:pic>
        <p:nvPicPr>
          <p:cNvPr id="8" name="Picture 7" descr="A diagram of a projector&#10;&#10;AI-generated content may be incorrect.">
            <a:extLst>
              <a:ext uri="{FF2B5EF4-FFF2-40B4-BE49-F238E27FC236}">
                <a16:creationId xmlns:a16="http://schemas.microsoft.com/office/drawing/2014/main" id="{BB96B809-41C9-A9F5-93B4-DD269CEF2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180" y="1678570"/>
            <a:ext cx="2348290" cy="2668905"/>
          </a:xfrm>
          <a:prstGeom prst="rect">
            <a:avLst/>
          </a:prstGeom>
        </p:spPr>
      </p:pic>
      <p:sp>
        <p:nvSpPr>
          <p:cNvPr id="17" name="文本框 11">
            <a:extLst>
              <a:ext uri="{FF2B5EF4-FFF2-40B4-BE49-F238E27FC236}">
                <a16:creationId xmlns:a16="http://schemas.microsoft.com/office/drawing/2014/main" id="{E86E65BD-871E-E207-62BB-316FB5673FAC}"/>
              </a:ext>
            </a:extLst>
          </p:cNvPr>
          <p:cNvSpPr txBox="1"/>
          <p:nvPr/>
        </p:nvSpPr>
        <p:spPr>
          <a:xfrm>
            <a:off x="1949380" y="6301103"/>
            <a:ext cx="849176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Wang, </a:t>
            </a:r>
            <a:r>
              <a:rPr lang="en-US" altLang="zh-CN" sz="11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Xidong</a:t>
            </a:r>
            <a:r>
              <a:rPr lang="en-US" altLang="zh-CN" sz="11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, et al. "</a:t>
            </a:r>
            <a:r>
              <a:rPr lang="en-US" altLang="zh-CN" sz="11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LongLLaVA</a:t>
            </a:r>
            <a:r>
              <a:rPr lang="en-US" altLang="zh-CN" sz="11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: Scaling Multi-modal LLMs to 1000 Images Efficiently via a Hybrid Architecture." </a:t>
            </a:r>
            <a:r>
              <a:rPr lang="en-US" altLang="zh-CN" sz="1100" b="0" i="1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arXiv</a:t>
            </a:r>
            <a:r>
              <a:rPr lang="en-US" altLang="zh-CN" sz="1100" b="0" i="1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</a:rPr>
              <a:t> preprint arXiv:2409.02889 (2024).</a:t>
            </a:r>
          </a:p>
        </p:txBody>
      </p:sp>
      <p:pic>
        <p:nvPicPr>
          <p:cNvPr id="18" name="Picture 2" descr="Representation Learning Breakthroughs Every ML Engineer Should Know: Token  Merging: Your ViT, but Faster | by Ruben Broekx | Superlinear | Medium">
            <a:extLst>
              <a:ext uri="{FF2B5EF4-FFF2-40B4-BE49-F238E27FC236}">
                <a16:creationId xmlns:a16="http://schemas.microsoft.com/office/drawing/2014/main" id="{626DF789-F49A-31BD-5B67-89B92BEA1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115" y="1774705"/>
            <a:ext cx="6536498" cy="252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BF7FD417-0A17-054B-F53B-36BE206398A8}"/>
              </a:ext>
            </a:extLst>
          </p:cNvPr>
          <p:cNvSpPr/>
          <p:nvPr/>
        </p:nvSpPr>
        <p:spPr>
          <a:xfrm>
            <a:off x="4815191" y="1698026"/>
            <a:ext cx="4027252" cy="1191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5E9353-87A6-4147-85FE-75AFD8A61F3C}"/>
                  </a:ext>
                </a:extLst>
              </p:cNvPr>
              <p:cNvSpPr txBox="1"/>
              <p:nvPr/>
            </p:nvSpPr>
            <p:spPr>
              <a:xfrm>
                <a:off x="6828817" y="2241875"/>
                <a:ext cx="1063175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C5E9353-87A6-4147-85FE-75AFD8A61F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8817" y="2241875"/>
                <a:ext cx="1063175" cy="299313"/>
              </a:xfrm>
              <a:prstGeom prst="rect">
                <a:avLst/>
              </a:prstGeom>
              <a:blipFill>
                <a:blip r:embed="rId4"/>
                <a:stretch>
                  <a:fillRect l="-2353" r="-2353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B4F2B69C-5C88-8701-3250-254645A179E1}"/>
              </a:ext>
            </a:extLst>
          </p:cNvPr>
          <p:cNvSpPr txBox="1"/>
          <p:nvPr/>
        </p:nvSpPr>
        <p:spPr>
          <a:xfrm>
            <a:off x="4592336" y="4802993"/>
            <a:ext cx="33046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1" dirty="0"/>
              <a:t>Representative Models: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Orxy-1.5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InternVideo2.5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Long-</a:t>
            </a:r>
            <a:r>
              <a:rPr lang="en-US" dirty="0" err="1"/>
              <a:t>Llava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724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a9ee03e0-b78c-4998-8bf4-79b266b85105}" enabled="1" method="Standard" siteId="{723a5a87-f39a-4a22-9247-3fc240c01396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4544</TotalTime>
  <Words>1499</Words>
  <Application>Microsoft Macintosh PowerPoint</Application>
  <PresentationFormat>Widescreen</PresentationFormat>
  <Paragraphs>306</Paragraphs>
  <Slides>41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Aptos</vt:lpstr>
      <vt:lpstr>Aptos Display</vt:lpstr>
      <vt:lpstr>Arial</vt:lpstr>
      <vt:lpstr>Cambria Math</vt:lpstr>
      <vt:lpstr>Office Theme</vt:lpstr>
      <vt:lpstr>Long Video Understanding: Architecture and Evaluation</vt:lpstr>
      <vt:lpstr>Background</vt:lpstr>
      <vt:lpstr>Background</vt:lpstr>
      <vt:lpstr>Long-Video Understanding</vt:lpstr>
      <vt:lpstr>Vamba: Understanding Hour-Long Videos with Hybrid Mamba-Transformers</vt:lpstr>
      <vt:lpstr>Background</vt:lpstr>
      <vt:lpstr>Dilemma of Transformer Models</vt:lpstr>
      <vt:lpstr>Token Compression 1: Q-former</vt:lpstr>
      <vt:lpstr>Token Compression 2: Token Pooling</vt:lpstr>
      <vt:lpstr>S4: Linear-Time Sequence Modelling</vt:lpstr>
      <vt:lpstr>Limitations of S4</vt:lpstr>
      <vt:lpstr>Mamba: Selective Scan</vt:lpstr>
      <vt:lpstr>Hybrid Mamba-Transformer Models</vt:lpstr>
      <vt:lpstr>Existing Hybrid Mamba-Transformers: BIMBA</vt:lpstr>
      <vt:lpstr>Existing Hybrid Mamba-Transformers: BIMBA</vt:lpstr>
      <vt:lpstr>Existing Hybrid Mamba-Transformers: BIMBA</vt:lpstr>
      <vt:lpstr>Existing Hybrid Mamba-Transformers: BIMBA</vt:lpstr>
      <vt:lpstr>Existing Hybrid Mamba-Transformers: STORM</vt:lpstr>
      <vt:lpstr>Existing Hybrid Mamba-Transformers: STORM</vt:lpstr>
      <vt:lpstr>Existing Hybrid Mamba-Transformers: STORM</vt:lpstr>
      <vt:lpstr>Existing Hybrid Mamba-Transformers: STORM</vt:lpstr>
      <vt:lpstr>Token Compression 3: Selective Scan</vt:lpstr>
      <vt:lpstr>Vamba: Hybrid Model for Long Sequence</vt:lpstr>
      <vt:lpstr>Vamba Update Rule</vt:lpstr>
      <vt:lpstr>Runtime Efficiency Analysis</vt:lpstr>
      <vt:lpstr>Long Video Understanding Results</vt:lpstr>
      <vt:lpstr>Medium Video Understanding Results</vt:lpstr>
      <vt:lpstr>VideoEval-Pro: Robust and Realistic Long Video Understanding Evaluation</vt:lpstr>
      <vt:lpstr>Existing Long-Video Benchmarks</vt:lpstr>
      <vt:lpstr>A Sober Look At Long Video Benchmarks</vt:lpstr>
      <vt:lpstr>A Sober Look At Long Video Benchmarks    </vt:lpstr>
      <vt:lpstr>Building Robust and Realistic Benchmarks</vt:lpstr>
      <vt:lpstr>Dataset Composition and Statistics</vt:lpstr>
      <vt:lpstr>Dataset Composition and Statistics</vt:lpstr>
      <vt:lpstr>Evaluation on VideoEval-Pro</vt:lpstr>
      <vt:lpstr>MCQ vs. Open (Ours)</vt:lpstr>
      <vt:lpstr>Local vs. Holistic Tasks</vt:lpstr>
      <vt:lpstr>Open-source vs. Closed-source</vt:lpstr>
      <vt:lpstr>Frame Scaling Properties of VideoEval-Pro</vt:lpstr>
      <vt:lpstr>Takeaways</vt:lpstr>
      <vt:lpstr>S4: Recurrent &amp; Convolution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Wenhu Chen</dc:creator>
  <cp:lastModifiedBy>Wenhu Chen</cp:lastModifiedBy>
  <cp:revision>487</cp:revision>
  <dcterms:created xsi:type="dcterms:W3CDTF">2025-06-05T20:37:44Z</dcterms:created>
  <dcterms:modified xsi:type="dcterms:W3CDTF">2025-06-12T20:06:48Z</dcterms:modified>
</cp:coreProperties>
</file>